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4" r:id="rId9"/>
    <p:sldId id="265" r:id="rId10"/>
    <p:sldId id="267" r:id="rId11"/>
    <p:sldId id="269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F76E19-E4C3-4D5B-9B13-D028979FADAF}" v="545" dt="2021-11-25T14:19:45.7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1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9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maury" userId="2e8cba68f5fa3c14" providerId="LiveId" clId="{28F76E19-E4C3-4D5B-9B13-D028979FADAF}"/>
    <pc:docChg chg="undo custSel addSld delSld modSld sldOrd">
      <pc:chgData name="benjamin maury" userId="2e8cba68f5fa3c14" providerId="LiveId" clId="{28F76E19-E4C3-4D5B-9B13-D028979FADAF}" dt="2021-11-25T14:20:17.777" v="905" actId="1076"/>
      <pc:docMkLst>
        <pc:docMk/>
      </pc:docMkLst>
      <pc:sldChg chg="addSp delSp modSp mod">
        <pc:chgData name="benjamin maury" userId="2e8cba68f5fa3c14" providerId="LiveId" clId="{28F76E19-E4C3-4D5B-9B13-D028979FADAF}" dt="2021-11-25T14:20:17.777" v="905" actId="1076"/>
        <pc:sldMkLst>
          <pc:docMk/>
          <pc:sldMk cId="767770542" sldId="260"/>
        </pc:sldMkLst>
        <pc:picChg chg="add mod">
          <ac:chgData name="benjamin maury" userId="2e8cba68f5fa3c14" providerId="LiveId" clId="{28F76E19-E4C3-4D5B-9B13-D028979FADAF}" dt="2021-11-25T14:20:02.697" v="901" actId="1076"/>
          <ac:picMkLst>
            <pc:docMk/>
            <pc:sldMk cId="767770542" sldId="260"/>
            <ac:picMk id="4" creationId="{C5A2E2E9-A964-4E70-89E5-684F2E2D7878}"/>
          </ac:picMkLst>
        </pc:picChg>
        <pc:picChg chg="add del mod">
          <ac:chgData name="benjamin maury" userId="2e8cba68f5fa3c14" providerId="LiveId" clId="{28F76E19-E4C3-4D5B-9B13-D028979FADAF}" dt="2021-11-25T14:20:17.777" v="905" actId="1076"/>
          <ac:picMkLst>
            <pc:docMk/>
            <pc:sldMk cId="767770542" sldId="260"/>
            <ac:picMk id="5" creationId="{2E548749-583E-403F-8BBF-2CF3AF7D0451}"/>
          </ac:picMkLst>
        </pc:picChg>
      </pc:sldChg>
      <pc:sldChg chg="addSp delSp modSp mod setBg setClrOvrMap">
        <pc:chgData name="benjamin maury" userId="2e8cba68f5fa3c14" providerId="LiveId" clId="{28F76E19-E4C3-4D5B-9B13-D028979FADAF}" dt="2021-11-25T13:53:18.035" v="217" actId="27636"/>
        <pc:sldMkLst>
          <pc:docMk/>
          <pc:sldMk cId="1082794612" sldId="264"/>
        </pc:sldMkLst>
        <pc:spChg chg="mod">
          <ac:chgData name="benjamin maury" userId="2e8cba68f5fa3c14" providerId="LiveId" clId="{28F76E19-E4C3-4D5B-9B13-D028979FADAF}" dt="2021-11-25T13:53:18.035" v="217" actId="27636"/>
          <ac:spMkLst>
            <pc:docMk/>
            <pc:sldMk cId="1082794612" sldId="264"/>
            <ac:spMk id="2" creationId="{4FF1DD9C-780C-48C6-BCF0-FFEC00234263}"/>
          </ac:spMkLst>
        </pc:spChg>
        <pc:spChg chg="del">
          <ac:chgData name="benjamin maury" userId="2e8cba68f5fa3c14" providerId="LiveId" clId="{28F76E19-E4C3-4D5B-9B13-D028979FADAF}" dt="2021-11-25T13:44:52.418" v="110" actId="478"/>
          <ac:spMkLst>
            <pc:docMk/>
            <pc:sldMk cId="1082794612" sldId="264"/>
            <ac:spMk id="3" creationId="{97D08725-D8F3-4983-9E7B-A80972C6844F}"/>
          </ac:spMkLst>
        </pc:spChg>
        <pc:spChg chg="add del">
          <ac:chgData name="benjamin maury" userId="2e8cba68f5fa3c14" providerId="LiveId" clId="{28F76E19-E4C3-4D5B-9B13-D028979FADAF}" dt="2021-11-25T13:51:09.313" v="119" actId="26606"/>
          <ac:spMkLst>
            <pc:docMk/>
            <pc:sldMk cId="1082794612" sldId="264"/>
            <ac:spMk id="10" creationId="{8537B233-9CDD-4A90-AABB-A8963DEE4FBC}"/>
          </ac:spMkLst>
        </pc:spChg>
        <pc:picChg chg="add mod">
          <ac:chgData name="benjamin maury" userId="2e8cba68f5fa3c14" providerId="LiveId" clId="{28F76E19-E4C3-4D5B-9B13-D028979FADAF}" dt="2021-11-25T13:51:09.313" v="119" actId="26606"/>
          <ac:picMkLst>
            <pc:docMk/>
            <pc:sldMk cId="1082794612" sldId="264"/>
            <ac:picMk id="5" creationId="{824C6ADF-4A7E-4A68-96FE-6950E8C51128}"/>
          </ac:picMkLst>
        </pc:picChg>
        <pc:picChg chg="add mod">
          <ac:chgData name="benjamin maury" userId="2e8cba68f5fa3c14" providerId="LiveId" clId="{28F76E19-E4C3-4D5B-9B13-D028979FADAF}" dt="2021-11-25T13:51:09.313" v="119" actId="26606"/>
          <ac:picMkLst>
            <pc:docMk/>
            <pc:sldMk cId="1082794612" sldId="264"/>
            <ac:picMk id="7" creationId="{ECE9DB9F-C39E-434B-9719-8D5E302F19D7}"/>
          </ac:picMkLst>
        </pc:picChg>
        <pc:cxnChg chg="add del">
          <ac:chgData name="benjamin maury" userId="2e8cba68f5fa3c14" providerId="LiveId" clId="{28F76E19-E4C3-4D5B-9B13-D028979FADAF}" dt="2021-11-25T13:51:09.313" v="119" actId="26606"/>
          <ac:cxnSpMkLst>
            <pc:docMk/>
            <pc:sldMk cId="1082794612" sldId="264"/>
            <ac:cxnSpMk id="12" creationId="{040575EE-C594-4566-BC00-663004E52AB5}"/>
          </ac:cxnSpMkLst>
        </pc:cxnChg>
        <pc:cxnChg chg="add">
          <ac:chgData name="benjamin maury" userId="2e8cba68f5fa3c14" providerId="LiveId" clId="{28F76E19-E4C3-4D5B-9B13-D028979FADAF}" dt="2021-11-25T13:51:09.313" v="119" actId="26606"/>
          <ac:cxnSpMkLst>
            <pc:docMk/>
            <pc:sldMk cId="1082794612" sldId="264"/>
            <ac:cxnSpMk id="17" creationId="{3D83F26F-C55B-4A92-9AFF-4894D14E27C5}"/>
          </ac:cxnSpMkLst>
        </pc:cxnChg>
      </pc:sldChg>
      <pc:sldChg chg="addSp delSp modSp new mod setBg setClrOvrMap">
        <pc:chgData name="benjamin maury" userId="2e8cba68f5fa3c14" providerId="LiveId" clId="{28F76E19-E4C3-4D5B-9B13-D028979FADAF}" dt="2021-11-25T13:53:39.588" v="218" actId="26606"/>
        <pc:sldMkLst>
          <pc:docMk/>
          <pc:sldMk cId="3571977932" sldId="265"/>
        </pc:sldMkLst>
        <pc:spChg chg="mod">
          <ac:chgData name="benjamin maury" userId="2e8cba68f5fa3c14" providerId="LiveId" clId="{28F76E19-E4C3-4D5B-9B13-D028979FADAF}" dt="2021-11-25T13:53:39.588" v="218" actId="26606"/>
          <ac:spMkLst>
            <pc:docMk/>
            <pc:sldMk cId="3571977932" sldId="265"/>
            <ac:spMk id="2" creationId="{4E74B560-48D4-4DB2-95DE-048E6D8247DA}"/>
          </ac:spMkLst>
        </pc:spChg>
        <pc:spChg chg="del">
          <ac:chgData name="benjamin maury" userId="2e8cba68f5fa3c14" providerId="LiveId" clId="{28F76E19-E4C3-4D5B-9B13-D028979FADAF}" dt="2021-11-25T13:51:54.254" v="169" actId="478"/>
          <ac:spMkLst>
            <pc:docMk/>
            <pc:sldMk cId="3571977932" sldId="265"/>
            <ac:spMk id="3" creationId="{64F1BD09-614A-4A1E-B9EF-59A330C5E893}"/>
          </ac:spMkLst>
        </pc:spChg>
        <pc:spChg chg="add del">
          <ac:chgData name="benjamin maury" userId="2e8cba68f5fa3c14" providerId="LiveId" clId="{28F76E19-E4C3-4D5B-9B13-D028979FADAF}" dt="2021-11-25T13:52:20.739" v="172" actId="26606"/>
          <ac:spMkLst>
            <pc:docMk/>
            <pc:sldMk cId="3571977932" sldId="265"/>
            <ac:spMk id="10" creationId="{8537B233-9CDD-4A90-AABB-A8963DEE4FBC}"/>
          </ac:spMkLst>
        </pc:spChg>
        <pc:spChg chg="add del">
          <ac:chgData name="benjamin maury" userId="2e8cba68f5fa3c14" providerId="LiveId" clId="{28F76E19-E4C3-4D5B-9B13-D028979FADAF}" dt="2021-11-25T13:53:39.588" v="218" actId="26606"/>
          <ac:spMkLst>
            <pc:docMk/>
            <pc:sldMk cId="3571977932" sldId="265"/>
            <ac:spMk id="71" creationId="{8537B233-9CDD-4A90-AABB-A8963DEE4FBC}"/>
          </ac:spMkLst>
        </pc:spChg>
        <pc:spChg chg="add">
          <ac:chgData name="benjamin maury" userId="2e8cba68f5fa3c14" providerId="LiveId" clId="{28F76E19-E4C3-4D5B-9B13-D028979FADAF}" dt="2021-11-25T13:53:39.588" v="218" actId="26606"/>
          <ac:spMkLst>
            <pc:docMk/>
            <pc:sldMk cId="3571977932" sldId="265"/>
            <ac:spMk id="135" creationId="{605494DE-B078-4D87-BB01-C84320618DAD}"/>
          </ac:spMkLst>
        </pc:spChg>
        <pc:spChg chg="add">
          <ac:chgData name="benjamin maury" userId="2e8cba68f5fa3c14" providerId="LiveId" clId="{28F76E19-E4C3-4D5B-9B13-D028979FADAF}" dt="2021-11-25T13:53:39.588" v="218" actId="26606"/>
          <ac:spMkLst>
            <pc:docMk/>
            <pc:sldMk cId="3571977932" sldId="265"/>
            <ac:spMk id="137" creationId="{9A0576B0-CD8C-4661-95C8-A9F2CE7CDDB0}"/>
          </ac:spMkLst>
        </pc:spChg>
        <pc:spChg chg="add">
          <ac:chgData name="benjamin maury" userId="2e8cba68f5fa3c14" providerId="LiveId" clId="{28F76E19-E4C3-4D5B-9B13-D028979FADAF}" dt="2021-11-25T13:53:39.588" v="218" actId="26606"/>
          <ac:spMkLst>
            <pc:docMk/>
            <pc:sldMk cId="3571977932" sldId="265"/>
            <ac:spMk id="139" creationId="{3FF60E2B-3919-423C-B1FF-56CDE6681165}"/>
          </ac:spMkLst>
        </pc:spChg>
        <pc:picChg chg="add del mod">
          <ac:chgData name="benjamin maury" userId="2e8cba68f5fa3c14" providerId="LiveId" clId="{28F76E19-E4C3-4D5B-9B13-D028979FADAF}" dt="2021-11-25T13:52:21.440" v="173" actId="22"/>
          <ac:picMkLst>
            <pc:docMk/>
            <pc:sldMk cId="3571977932" sldId="265"/>
            <ac:picMk id="5" creationId="{A2940B0F-2DE9-4DB8-BF76-B70A2F6D3E42}"/>
          </ac:picMkLst>
        </pc:picChg>
        <pc:picChg chg="add mod">
          <ac:chgData name="benjamin maury" userId="2e8cba68f5fa3c14" providerId="LiveId" clId="{28F76E19-E4C3-4D5B-9B13-D028979FADAF}" dt="2021-11-25T13:53:39.588" v="218" actId="26606"/>
          <ac:picMkLst>
            <pc:docMk/>
            <pc:sldMk cId="3571977932" sldId="265"/>
            <ac:picMk id="1026" creationId="{EE55A6D2-77FE-4ADD-8D6D-DC87853ED485}"/>
          </ac:picMkLst>
        </pc:picChg>
        <pc:cxnChg chg="add del">
          <ac:chgData name="benjamin maury" userId="2e8cba68f5fa3c14" providerId="LiveId" clId="{28F76E19-E4C3-4D5B-9B13-D028979FADAF}" dt="2021-11-25T13:52:20.739" v="172" actId="26606"/>
          <ac:cxnSpMkLst>
            <pc:docMk/>
            <pc:sldMk cId="3571977932" sldId="265"/>
            <ac:cxnSpMk id="12" creationId="{040575EE-C594-4566-BC00-663004E52AB5}"/>
          </ac:cxnSpMkLst>
        </pc:cxnChg>
        <pc:cxnChg chg="add del">
          <ac:chgData name="benjamin maury" userId="2e8cba68f5fa3c14" providerId="LiveId" clId="{28F76E19-E4C3-4D5B-9B13-D028979FADAF}" dt="2021-11-25T13:53:39.588" v="218" actId="26606"/>
          <ac:cxnSpMkLst>
            <pc:docMk/>
            <pc:sldMk cId="3571977932" sldId="265"/>
            <ac:cxnSpMk id="73" creationId="{040575EE-C594-4566-BC00-663004E52AB5}"/>
          </ac:cxnSpMkLst>
        </pc:cxnChg>
      </pc:sldChg>
      <pc:sldChg chg="new del">
        <pc:chgData name="benjamin maury" userId="2e8cba68f5fa3c14" providerId="LiveId" clId="{28F76E19-E4C3-4D5B-9B13-D028979FADAF}" dt="2021-11-25T13:54:33.915" v="223" actId="47"/>
        <pc:sldMkLst>
          <pc:docMk/>
          <pc:sldMk cId="3943986182" sldId="266"/>
        </pc:sldMkLst>
      </pc:sldChg>
      <pc:sldChg chg="modSp add mod ord">
        <pc:chgData name="benjamin maury" userId="2e8cba68f5fa3c14" providerId="LiveId" clId="{28F76E19-E4C3-4D5B-9B13-D028979FADAF}" dt="2021-11-25T13:55:19.112" v="280" actId="20577"/>
        <pc:sldMkLst>
          <pc:docMk/>
          <pc:sldMk cId="3120175992" sldId="267"/>
        </pc:sldMkLst>
        <pc:spChg chg="mod">
          <ac:chgData name="benjamin maury" userId="2e8cba68f5fa3c14" providerId="LiveId" clId="{28F76E19-E4C3-4D5B-9B13-D028979FADAF}" dt="2021-11-25T13:55:19.112" v="280" actId="20577"/>
          <ac:spMkLst>
            <pc:docMk/>
            <pc:sldMk cId="3120175992" sldId="267"/>
            <ac:spMk id="2" creationId="{EC5A1F9C-F5F9-4FB2-9566-CFEB40258565}"/>
          </ac:spMkLst>
        </pc:spChg>
      </pc:sldChg>
      <pc:sldChg chg="new del">
        <pc:chgData name="benjamin maury" userId="2e8cba68f5fa3c14" providerId="LiveId" clId="{28F76E19-E4C3-4D5B-9B13-D028979FADAF}" dt="2021-11-25T13:55:47.800" v="285" actId="47"/>
        <pc:sldMkLst>
          <pc:docMk/>
          <pc:sldMk cId="2629799371" sldId="268"/>
        </pc:sldMkLst>
      </pc:sldChg>
      <pc:sldChg chg="modSp add mod ord">
        <pc:chgData name="benjamin maury" userId="2e8cba68f5fa3c14" providerId="LiveId" clId="{28F76E19-E4C3-4D5B-9B13-D028979FADAF}" dt="2021-11-25T14:04:21.303" v="887"/>
        <pc:sldMkLst>
          <pc:docMk/>
          <pc:sldMk cId="874679840" sldId="269"/>
        </pc:sldMkLst>
        <pc:spChg chg="mod">
          <ac:chgData name="benjamin maury" userId="2e8cba68f5fa3c14" providerId="LiveId" clId="{28F76E19-E4C3-4D5B-9B13-D028979FADAF}" dt="2021-11-25T13:56:22.929" v="343" actId="20577"/>
          <ac:spMkLst>
            <pc:docMk/>
            <pc:sldMk cId="874679840" sldId="269"/>
            <ac:spMk id="2" creationId="{7EC91DB2-57B3-48B4-88C7-FB6AF72265F2}"/>
          </ac:spMkLst>
        </pc:spChg>
        <pc:graphicFrameChg chg="add mod">
          <ac:chgData name="benjamin maury" userId="2e8cba68f5fa3c14" providerId="LiveId" clId="{28F76E19-E4C3-4D5B-9B13-D028979FADAF}" dt="2021-11-25T14:04:21.303" v="887"/>
          <ac:graphicFrameMkLst>
            <pc:docMk/>
            <pc:sldMk cId="874679840" sldId="269"/>
            <ac:graphicFrameMk id="5" creationId="{CD88A91F-2E58-401A-892C-98ED5361E497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832CC6-5B17-4339-B1A0-2E7D88EC3B3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A6100F7-D3D2-4A94-96BD-BDA699FFF7C0}">
      <dgm:prSet/>
      <dgm:spPr/>
      <dgm:t>
        <a:bodyPr/>
        <a:lstStyle/>
        <a:p>
          <a:r>
            <a:rPr lang="fr-FR" dirty="0"/>
            <a:t>Différentes pages web </a:t>
          </a:r>
          <a:endParaRPr lang="en-US" dirty="0"/>
        </a:p>
      </dgm:t>
    </dgm:pt>
    <dgm:pt modelId="{A0961959-0C55-49C3-8C42-2AFE4E4B0D15}" type="parTrans" cxnId="{455154C7-5988-436B-AD49-E42185804A81}">
      <dgm:prSet/>
      <dgm:spPr/>
      <dgm:t>
        <a:bodyPr/>
        <a:lstStyle/>
        <a:p>
          <a:endParaRPr lang="en-US"/>
        </a:p>
      </dgm:t>
    </dgm:pt>
    <dgm:pt modelId="{B0BA0FC1-9FEF-48AB-96F1-B8D090F450F7}" type="sibTrans" cxnId="{455154C7-5988-436B-AD49-E42185804A81}">
      <dgm:prSet/>
      <dgm:spPr/>
      <dgm:t>
        <a:bodyPr/>
        <a:lstStyle/>
        <a:p>
          <a:endParaRPr lang="en-US"/>
        </a:p>
      </dgm:t>
    </dgm:pt>
    <dgm:pt modelId="{44969CCC-476A-4A84-97E6-DDB35C5E5EB3}">
      <dgm:prSet/>
      <dgm:spPr/>
      <dgm:t>
        <a:bodyPr/>
        <a:lstStyle/>
        <a:p>
          <a:r>
            <a:rPr lang="fr-FR"/>
            <a:t>Des fonctionnalités avec javascript</a:t>
          </a:r>
          <a:endParaRPr lang="en-US"/>
        </a:p>
      </dgm:t>
    </dgm:pt>
    <dgm:pt modelId="{781CA59F-6DCC-4169-907D-FAC8D19AA371}" type="parTrans" cxnId="{E9F6E3CF-841F-4B58-BEFD-9A5E4495800C}">
      <dgm:prSet/>
      <dgm:spPr/>
      <dgm:t>
        <a:bodyPr/>
        <a:lstStyle/>
        <a:p>
          <a:endParaRPr lang="en-US"/>
        </a:p>
      </dgm:t>
    </dgm:pt>
    <dgm:pt modelId="{2C08DB83-61DE-4CAE-BE49-BA91CEBA4549}" type="sibTrans" cxnId="{E9F6E3CF-841F-4B58-BEFD-9A5E4495800C}">
      <dgm:prSet/>
      <dgm:spPr/>
      <dgm:t>
        <a:bodyPr/>
        <a:lstStyle/>
        <a:p>
          <a:endParaRPr lang="en-US"/>
        </a:p>
      </dgm:t>
    </dgm:pt>
    <dgm:pt modelId="{AB3B9269-FDC4-431C-9F9D-FEBEC09BCD5E}">
      <dgm:prSet/>
      <dgm:spPr/>
      <dgm:t>
        <a:bodyPr/>
        <a:lstStyle/>
        <a:p>
          <a:r>
            <a:rPr lang="fr-FR"/>
            <a:t>Faire un support de présentation (celui-ci) </a:t>
          </a:r>
          <a:endParaRPr lang="en-US"/>
        </a:p>
      </dgm:t>
    </dgm:pt>
    <dgm:pt modelId="{C5DF4928-324E-4373-B8B2-599E8CD99857}" type="parTrans" cxnId="{A61FE9A8-CE98-4F18-BD90-3A53304BC089}">
      <dgm:prSet/>
      <dgm:spPr/>
      <dgm:t>
        <a:bodyPr/>
        <a:lstStyle/>
        <a:p>
          <a:endParaRPr lang="en-US"/>
        </a:p>
      </dgm:t>
    </dgm:pt>
    <dgm:pt modelId="{5ABC4C3C-C3E1-4553-905C-D5746480A982}" type="sibTrans" cxnId="{A61FE9A8-CE98-4F18-BD90-3A53304BC089}">
      <dgm:prSet/>
      <dgm:spPr/>
      <dgm:t>
        <a:bodyPr/>
        <a:lstStyle/>
        <a:p>
          <a:endParaRPr lang="en-US"/>
        </a:p>
      </dgm:t>
    </dgm:pt>
    <dgm:pt modelId="{19706346-C5EB-442B-87F5-91A4EFCB22EC}">
      <dgm:prSet/>
      <dgm:spPr/>
      <dgm:t>
        <a:bodyPr/>
        <a:lstStyle/>
        <a:p>
          <a:r>
            <a:rPr lang="fr-FR"/>
            <a:t>Un design sous css et html</a:t>
          </a:r>
          <a:endParaRPr lang="en-US"/>
        </a:p>
      </dgm:t>
    </dgm:pt>
    <dgm:pt modelId="{4C55E7C9-AF4A-48BC-AD95-7F75C41E8B72}" type="sibTrans" cxnId="{D2244B73-F36D-49BD-B7A1-9B80EA014FBC}">
      <dgm:prSet/>
      <dgm:spPr/>
      <dgm:t>
        <a:bodyPr/>
        <a:lstStyle/>
        <a:p>
          <a:endParaRPr lang="en-US"/>
        </a:p>
      </dgm:t>
    </dgm:pt>
    <dgm:pt modelId="{F63033B0-A364-4BA5-B03B-C1BD7B9B614C}" type="parTrans" cxnId="{D2244B73-F36D-49BD-B7A1-9B80EA014FBC}">
      <dgm:prSet/>
      <dgm:spPr/>
      <dgm:t>
        <a:bodyPr/>
        <a:lstStyle/>
        <a:p>
          <a:endParaRPr lang="en-US"/>
        </a:p>
      </dgm:t>
    </dgm:pt>
    <dgm:pt modelId="{D0BB83FE-867E-4924-9009-E365A176AB7D}" type="pres">
      <dgm:prSet presAssocID="{38832CC6-5B17-4339-B1A0-2E7D88EC3B3E}" presName="root" presStyleCnt="0">
        <dgm:presLayoutVars>
          <dgm:dir/>
          <dgm:resizeHandles val="exact"/>
        </dgm:presLayoutVars>
      </dgm:prSet>
      <dgm:spPr/>
    </dgm:pt>
    <dgm:pt modelId="{F8AC90ED-82F2-42C0-A6D3-2FABB3D4A3E6}" type="pres">
      <dgm:prSet presAssocID="{2A6100F7-D3D2-4A94-96BD-BDA699FFF7C0}" presName="compNode" presStyleCnt="0"/>
      <dgm:spPr/>
    </dgm:pt>
    <dgm:pt modelId="{1ADD03B2-4397-4C75-804F-4183ED09FEC1}" type="pres">
      <dgm:prSet presAssocID="{2A6100F7-D3D2-4A94-96BD-BDA699FFF7C0}" presName="bgRect" presStyleLbl="bgShp" presStyleIdx="0" presStyleCnt="4"/>
      <dgm:spPr/>
    </dgm:pt>
    <dgm:pt modelId="{48643DDC-7B1C-406D-A744-279218C06546}" type="pres">
      <dgm:prSet presAssocID="{2A6100F7-D3D2-4A94-96BD-BDA699FFF7C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6780ECDA-B249-4F1C-8C43-3D2A2704BFE2}" type="pres">
      <dgm:prSet presAssocID="{2A6100F7-D3D2-4A94-96BD-BDA699FFF7C0}" presName="spaceRect" presStyleCnt="0"/>
      <dgm:spPr/>
    </dgm:pt>
    <dgm:pt modelId="{6B299CB8-6DAE-4BD0-96F9-B9C3A227013F}" type="pres">
      <dgm:prSet presAssocID="{2A6100F7-D3D2-4A94-96BD-BDA699FFF7C0}" presName="parTx" presStyleLbl="revTx" presStyleIdx="0" presStyleCnt="4">
        <dgm:presLayoutVars>
          <dgm:chMax val="0"/>
          <dgm:chPref val="0"/>
        </dgm:presLayoutVars>
      </dgm:prSet>
      <dgm:spPr/>
    </dgm:pt>
    <dgm:pt modelId="{D940A504-FC7B-47B9-9500-30B468FF9230}" type="pres">
      <dgm:prSet presAssocID="{B0BA0FC1-9FEF-48AB-96F1-B8D090F450F7}" presName="sibTrans" presStyleCnt="0"/>
      <dgm:spPr/>
    </dgm:pt>
    <dgm:pt modelId="{942287DB-FE4D-4E8A-8BBF-AD2C9C982395}" type="pres">
      <dgm:prSet presAssocID="{19706346-C5EB-442B-87F5-91A4EFCB22EC}" presName="compNode" presStyleCnt="0"/>
      <dgm:spPr/>
    </dgm:pt>
    <dgm:pt modelId="{7C1F1F8A-9CB4-4093-9305-5E4AB1E67E51}" type="pres">
      <dgm:prSet presAssocID="{19706346-C5EB-442B-87F5-91A4EFCB22EC}" presName="bgRect" presStyleLbl="bgShp" presStyleIdx="1" presStyleCnt="4"/>
      <dgm:spPr/>
    </dgm:pt>
    <dgm:pt modelId="{74E5B17B-DEAF-4762-BFE3-81D28F8221DE}" type="pres">
      <dgm:prSet presAssocID="{19706346-C5EB-442B-87F5-91A4EFCB22E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B397C39-AFDB-442F-ABF9-F479F4F246D7}" type="pres">
      <dgm:prSet presAssocID="{19706346-C5EB-442B-87F5-91A4EFCB22EC}" presName="spaceRect" presStyleCnt="0"/>
      <dgm:spPr/>
    </dgm:pt>
    <dgm:pt modelId="{B7B46A53-E426-447A-80ED-25871FCB96D3}" type="pres">
      <dgm:prSet presAssocID="{19706346-C5EB-442B-87F5-91A4EFCB22EC}" presName="parTx" presStyleLbl="revTx" presStyleIdx="1" presStyleCnt="4">
        <dgm:presLayoutVars>
          <dgm:chMax val="0"/>
          <dgm:chPref val="0"/>
        </dgm:presLayoutVars>
      </dgm:prSet>
      <dgm:spPr/>
    </dgm:pt>
    <dgm:pt modelId="{8052CC75-716B-4D5C-8DBD-6658BBE5EAD6}" type="pres">
      <dgm:prSet presAssocID="{4C55E7C9-AF4A-48BC-AD95-7F75C41E8B72}" presName="sibTrans" presStyleCnt="0"/>
      <dgm:spPr/>
    </dgm:pt>
    <dgm:pt modelId="{546D28BD-6BC3-4D1F-A09A-1C27A27E2709}" type="pres">
      <dgm:prSet presAssocID="{44969CCC-476A-4A84-97E6-DDB35C5E5EB3}" presName="compNode" presStyleCnt="0"/>
      <dgm:spPr/>
    </dgm:pt>
    <dgm:pt modelId="{6C1260DE-E6D6-490A-9EE2-5B3C4D73237A}" type="pres">
      <dgm:prSet presAssocID="{44969CCC-476A-4A84-97E6-DDB35C5E5EB3}" presName="bgRect" presStyleLbl="bgShp" presStyleIdx="2" presStyleCnt="4"/>
      <dgm:spPr/>
    </dgm:pt>
    <dgm:pt modelId="{82806E23-685E-4C3D-B2F1-3139013DB6AA}" type="pres">
      <dgm:prSet presAssocID="{44969CCC-476A-4A84-97E6-DDB35C5E5EB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5492AA6-E9BA-4733-B5C2-7FAF121BDB8A}" type="pres">
      <dgm:prSet presAssocID="{44969CCC-476A-4A84-97E6-DDB35C5E5EB3}" presName="spaceRect" presStyleCnt="0"/>
      <dgm:spPr/>
    </dgm:pt>
    <dgm:pt modelId="{A9673E37-AA68-49FE-8F06-39FC672E82A7}" type="pres">
      <dgm:prSet presAssocID="{44969CCC-476A-4A84-97E6-DDB35C5E5EB3}" presName="parTx" presStyleLbl="revTx" presStyleIdx="2" presStyleCnt="4">
        <dgm:presLayoutVars>
          <dgm:chMax val="0"/>
          <dgm:chPref val="0"/>
        </dgm:presLayoutVars>
      </dgm:prSet>
      <dgm:spPr/>
    </dgm:pt>
    <dgm:pt modelId="{40A99ACB-8752-4C13-AD9F-ED35D154F079}" type="pres">
      <dgm:prSet presAssocID="{2C08DB83-61DE-4CAE-BE49-BA91CEBA4549}" presName="sibTrans" presStyleCnt="0"/>
      <dgm:spPr/>
    </dgm:pt>
    <dgm:pt modelId="{C0EF8DFD-C6A3-4646-A271-27E0A4840B59}" type="pres">
      <dgm:prSet presAssocID="{AB3B9269-FDC4-431C-9F9D-FEBEC09BCD5E}" presName="compNode" presStyleCnt="0"/>
      <dgm:spPr/>
    </dgm:pt>
    <dgm:pt modelId="{ADB900DB-7330-40DD-8E6A-3A79D6855AB7}" type="pres">
      <dgm:prSet presAssocID="{AB3B9269-FDC4-431C-9F9D-FEBEC09BCD5E}" presName="bgRect" presStyleLbl="bgShp" presStyleIdx="3" presStyleCnt="4"/>
      <dgm:spPr/>
    </dgm:pt>
    <dgm:pt modelId="{8C36005B-1549-4F44-8A50-61B01D4ECF57}" type="pres">
      <dgm:prSet presAssocID="{AB3B9269-FDC4-431C-9F9D-FEBEC09BCD5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FC950D77-2F07-48E2-BF13-51B6A4B3AECD}" type="pres">
      <dgm:prSet presAssocID="{AB3B9269-FDC4-431C-9F9D-FEBEC09BCD5E}" presName="spaceRect" presStyleCnt="0"/>
      <dgm:spPr/>
    </dgm:pt>
    <dgm:pt modelId="{902A8B20-454A-4FB2-8B21-81AEDDF22020}" type="pres">
      <dgm:prSet presAssocID="{AB3B9269-FDC4-431C-9F9D-FEBEC09BCD5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CEA892D-39C0-40AE-B4C8-69ECF04FB1D3}" type="presOf" srcId="{38832CC6-5B17-4339-B1A0-2E7D88EC3B3E}" destId="{D0BB83FE-867E-4924-9009-E365A176AB7D}" srcOrd="0" destOrd="0" presId="urn:microsoft.com/office/officeart/2018/2/layout/IconVerticalSolidList"/>
    <dgm:cxn modelId="{C94B9C2D-D3F3-406C-84ED-12C48AA431D6}" type="presOf" srcId="{2A6100F7-D3D2-4A94-96BD-BDA699FFF7C0}" destId="{6B299CB8-6DAE-4BD0-96F9-B9C3A227013F}" srcOrd="0" destOrd="0" presId="urn:microsoft.com/office/officeart/2018/2/layout/IconVerticalSolidList"/>
    <dgm:cxn modelId="{8D37E23C-1A97-42C1-AFDC-3EF0064EC54F}" type="presOf" srcId="{AB3B9269-FDC4-431C-9F9D-FEBEC09BCD5E}" destId="{902A8B20-454A-4FB2-8B21-81AEDDF22020}" srcOrd="0" destOrd="0" presId="urn:microsoft.com/office/officeart/2018/2/layout/IconVerticalSolidList"/>
    <dgm:cxn modelId="{D2244B73-F36D-49BD-B7A1-9B80EA014FBC}" srcId="{38832CC6-5B17-4339-B1A0-2E7D88EC3B3E}" destId="{19706346-C5EB-442B-87F5-91A4EFCB22EC}" srcOrd="1" destOrd="0" parTransId="{F63033B0-A364-4BA5-B03B-C1BD7B9B614C}" sibTransId="{4C55E7C9-AF4A-48BC-AD95-7F75C41E8B72}"/>
    <dgm:cxn modelId="{D0BB3CA8-4F8F-4C9B-A1E3-BB619DD7DBA7}" type="presOf" srcId="{19706346-C5EB-442B-87F5-91A4EFCB22EC}" destId="{B7B46A53-E426-447A-80ED-25871FCB96D3}" srcOrd="0" destOrd="0" presId="urn:microsoft.com/office/officeart/2018/2/layout/IconVerticalSolidList"/>
    <dgm:cxn modelId="{A61FE9A8-CE98-4F18-BD90-3A53304BC089}" srcId="{38832CC6-5B17-4339-B1A0-2E7D88EC3B3E}" destId="{AB3B9269-FDC4-431C-9F9D-FEBEC09BCD5E}" srcOrd="3" destOrd="0" parTransId="{C5DF4928-324E-4373-B8B2-599E8CD99857}" sibTransId="{5ABC4C3C-C3E1-4553-905C-D5746480A982}"/>
    <dgm:cxn modelId="{CFEDCCBB-AE87-47EA-91A7-A1D0DC84C654}" type="presOf" srcId="{44969CCC-476A-4A84-97E6-DDB35C5E5EB3}" destId="{A9673E37-AA68-49FE-8F06-39FC672E82A7}" srcOrd="0" destOrd="0" presId="urn:microsoft.com/office/officeart/2018/2/layout/IconVerticalSolidList"/>
    <dgm:cxn modelId="{455154C7-5988-436B-AD49-E42185804A81}" srcId="{38832CC6-5B17-4339-B1A0-2E7D88EC3B3E}" destId="{2A6100F7-D3D2-4A94-96BD-BDA699FFF7C0}" srcOrd="0" destOrd="0" parTransId="{A0961959-0C55-49C3-8C42-2AFE4E4B0D15}" sibTransId="{B0BA0FC1-9FEF-48AB-96F1-B8D090F450F7}"/>
    <dgm:cxn modelId="{E9F6E3CF-841F-4B58-BEFD-9A5E4495800C}" srcId="{38832CC6-5B17-4339-B1A0-2E7D88EC3B3E}" destId="{44969CCC-476A-4A84-97E6-DDB35C5E5EB3}" srcOrd="2" destOrd="0" parTransId="{781CA59F-6DCC-4169-907D-FAC8D19AA371}" sibTransId="{2C08DB83-61DE-4CAE-BE49-BA91CEBA4549}"/>
    <dgm:cxn modelId="{8E2D7E5F-BD33-400A-9B44-CDE35CDB6C68}" type="presParOf" srcId="{D0BB83FE-867E-4924-9009-E365A176AB7D}" destId="{F8AC90ED-82F2-42C0-A6D3-2FABB3D4A3E6}" srcOrd="0" destOrd="0" presId="urn:microsoft.com/office/officeart/2018/2/layout/IconVerticalSolidList"/>
    <dgm:cxn modelId="{9CD4ECF9-F05F-4A0C-9153-B1A631779D5C}" type="presParOf" srcId="{F8AC90ED-82F2-42C0-A6D3-2FABB3D4A3E6}" destId="{1ADD03B2-4397-4C75-804F-4183ED09FEC1}" srcOrd="0" destOrd="0" presId="urn:microsoft.com/office/officeart/2018/2/layout/IconVerticalSolidList"/>
    <dgm:cxn modelId="{A2C4992C-94F7-430E-B8B8-20FBE99C77B4}" type="presParOf" srcId="{F8AC90ED-82F2-42C0-A6D3-2FABB3D4A3E6}" destId="{48643DDC-7B1C-406D-A744-279218C06546}" srcOrd="1" destOrd="0" presId="urn:microsoft.com/office/officeart/2018/2/layout/IconVerticalSolidList"/>
    <dgm:cxn modelId="{B79CE90A-9EB6-4665-BEEE-F042D8334A80}" type="presParOf" srcId="{F8AC90ED-82F2-42C0-A6D3-2FABB3D4A3E6}" destId="{6780ECDA-B249-4F1C-8C43-3D2A2704BFE2}" srcOrd="2" destOrd="0" presId="urn:microsoft.com/office/officeart/2018/2/layout/IconVerticalSolidList"/>
    <dgm:cxn modelId="{9516A18F-8C21-4AAB-BC1D-953774D73D28}" type="presParOf" srcId="{F8AC90ED-82F2-42C0-A6D3-2FABB3D4A3E6}" destId="{6B299CB8-6DAE-4BD0-96F9-B9C3A227013F}" srcOrd="3" destOrd="0" presId="urn:microsoft.com/office/officeart/2018/2/layout/IconVerticalSolidList"/>
    <dgm:cxn modelId="{D09D580F-7771-4C5C-8539-7CE6DC76BC23}" type="presParOf" srcId="{D0BB83FE-867E-4924-9009-E365A176AB7D}" destId="{D940A504-FC7B-47B9-9500-30B468FF9230}" srcOrd="1" destOrd="0" presId="urn:microsoft.com/office/officeart/2018/2/layout/IconVerticalSolidList"/>
    <dgm:cxn modelId="{FD0338EF-1310-4B34-BF1D-EA550DFBA4B2}" type="presParOf" srcId="{D0BB83FE-867E-4924-9009-E365A176AB7D}" destId="{942287DB-FE4D-4E8A-8BBF-AD2C9C982395}" srcOrd="2" destOrd="0" presId="urn:microsoft.com/office/officeart/2018/2/layout/IconVerticalSolidList"/>
    <dgm:cxn modelId="{098D95DB-C2D0-4214-BBA4-72A027A2BD61}" type="presParOf" srcId="{942287DB-FE4D-4E8A-8BBF-AD2C9C982395}" destId="{7C1F1F8A-9CB4-4093-9305-5E4AB1E67E51}" srcOrd="0" destOrd="0" presId="urn:microsoft.com/office/officeart/2018/2/layout/IconVerticalSolidList"/>
    <dgm:cxn modelId="{88AB9017-EFCB-467A-B8B2-1FF652C58F23}" type="presParOf" srcId="{942287DB-FE4D-4E8A-8BBF-AD2C9C982395}" destId="{74E5B17B-DEAF-4762-BFE3-81D28F8221DE}" srcOrd="1" destOrd="0" presId="urn:microsoft.com/office/officeart/2018/2/layout/IconVerticalSolidList"/>
    <dgm:cxn modelId="{2B5A3D62-F764-4E43-A00B-208DD47F501E}" type="presParOf" srcId="{942287DB-FE4D-4E8A-8BBF-AD2C9C982395}" destId="{8B397C39-AFDB-442F-ABF9-F479F4F246D7}" srcOrd="2" destOrd="0" presId="urn:microsoft.com/office/officeart/2018/2/layout/IconVerticalSolidList"/>
    <dgm:cxn modelId="{31DF9834-0D0F-43DA-B448-F59381337F5B}" type="presParOf" srcId="{942287DB-FE4D-4E8A-8BBF-AD2C9C982395}" destId="{B7B46A53-E426-447A-80ED-25871FCB96D3}" srcOrd="3" destOrd="0" presId="urn:microsoft.com/office/officeart/2018/2/layout/IconVerticalSolidList"/>
    <dgm:cxn modelId="{F55E4A1F-561A-4F17-9C97-49F636E51962}" type="presParOf" srcId="{D0BB83FE-867E-4924-9009-E365A176AB7D}" destId="{8052CC75-716B-4D5C-8DBD-6658BBE5EAD6}" srcOrd="3" destOrd="0" presId="urn:microsoft.com/office/officeart/2018/2/layout/IconVerticalSolidList"/>
    <dgm:cxn modelId="{59056BA4-AC0E-4199-8FE6-DA261E4CEE57}" type="presParOf" srcId="{D0BB83FE-867E-4924-9009-E365A176AB7D}" destId="{546D28BD-6BC3-4D1F-A09A-1C27A27E2709}" srcOrd="4" destOrd="0" presId="urn:microsoft.com/office/officeart/2018/2/layout/IconVerticalSolidList"/>
    <dgm:cxn modelId="{0B7889F3-B479-422C-B25A-43902B5685BC}" type="presParOf" srcId="{546D28BD-6BC3-4D1F-A09A-1C27A27E2709}" destId="{6C1260DE-E6D6-490A-9EE2-5B3C4D73237A}" srcOrd="0" destOrd="0" presId="urn:microsoft.com/office/officeart/2018/2/layout/IconVerticalSolidList"/>
    <dgm:cxn modelId="{812049E8-B74B-46D1-9AA0-704B5A27E397}" type="presParOf" srcId="{546D28BD-6BC3-4D1F-A09A-1C27A27E2709}" destId="{82806E23-685E-4C3D-B2F1-3139013DB6AA}" srcOrd="1" destOrd="0" presId="urn:microsoft.com/office/officeart/2018/2/layout/IconVerticalSolidList"/>
    <dgm:cxn modelId="{F892E26A-E28F-4354-A700-5D2764C95720}" type="presParOf" srcId="{546D28BD-6BC3-4D1F-A09A-1C27A27E2709}" destId="{E5492AA6-E9BA-4733-B5C2-7FAF121BDB8A}" srcOrd="2" destOrd="0" presId="urn:microsoft.com/office/officeart/2018/2/layout/IconVerticalSolidList"/>
    <dgm:cxn modelId="{4A02C10B-9C47-44CA-899D-CA15681CFF7E}" type="presParOf" srcId="{546D28BD-6BC3-4D1F-A09A-1C27A27E2709}" destId="{A9673E37-AA68-49FE-8F06-39FC672E82A7}" srcOrd="3" destOrd="0" presId="urn:microsoft.com/office/officeart/2018/2/layout/IconVerticalSolidList"/>
    <dgm:cxn modelId="{26485C1A-39E9-46C1-9562-B19FF1647C0F}" type="presParOf" srcId="{D0BB83FE-867E-4924-9009-E365A176AB7D}" destId="{40A99ACB-8752-4C13-AD9F-ED35D154F079}" srcOrd="5" destOrd="0" presId="urn:microsoft.com/office/officeart/2018/2/layout/IconVerticalSolidList"/>
    <dgm:cxn modelId="{690424E6-942E-408B-AE80-BB0470981727}" type="presParOf" srcId="{D0BB83FE-867E-4924-9009-E365A176AB7D}" destId="{C0EF8DFD-C6A3-4646-A271-27E0A4840B59}" srcOrd="6" destOrd="0" presId="urn:microsoft.com/office/officeart/2018/2/layout/IconVerticalSolidList"/>
    <dgm:cxn modelId="{3877B315-CD40-49E7-AFD6-E943FCC4A2BF}" type="presParOf" srcId="{C0EF8DFD-C6A3-4646-A271-27E0A4840B59}" destId="{ADB900DB-7330-40DD-8E6A-3A79D6855AB7}" srcOrd="0" destOrd="0" presId="urn:microsoft.com/office/officeart/2018/2/layout/IconVerticalSolidList"/>
    <dgm:cxn modelId="{CF437371-8220-49A6-BE70-388616F6EBA3}" type="presParOf" srcId="{C0EF8DFD-C6A3-4646-A271-27E0A4840B59}" destId="{8C36005B-1549-4F44-8A50-61B01D4ECF57}" srcOrd="1" destOrd="0" presId="urn:microsoft.com/office/officeart/2018/2/layout/IconVerticalSolidList"/>
    <dgm:cxn modelId="{BF177A5C-3425-416E-AF95-DB1708466338}" type="presParOf" srcId="{C0EF8DFD-C6A3-4646-A271-27E0A4840B59}" destId="{FC950D77-2F07-48E2-BF13-51B6A4B3AECD}" srcOrd="2" destOrd="0" presId="urn:microsoft.com/office/officeart/2018/2/layout/IconVerticalSolidList"/>
    <dgm:cxn modelId="{1E39A80E-D472-4FD5-B981-65C436C898CA}" type="presParOf" srcId="{C0EF8DFD-C6A3-4646-A271-27E0A4840B59}" destId="{902A8B20-454A-4FB2-8B21-81AEDDF220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832CC6-5B17-4339-B1A0-2E7D88EC3B3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A6100F7-D3D2-4A94-96BD-BDA699FFF7C0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Une page accueil avec au minimum 3 articles </a:t>
          </a:r>
          <a:endParaRPr lang="en-US"/>
        </a:p>
      </dgm:t>
    </dgm:pt>
    <dgm:pt modelId="{A0961959-0C55-49C3-8C42-2AFE4E4B0D15}" type="parTrans" cxnId="{455154C7-5988-436B-AD49-E42185804A81}">
      <dgm:prSet/>
      <dgm:spPr/>
      <dgm:t>
        <a:bodyPr/>
        <a:lstStyle/>
        <a:p>
          <a:endParaRPr lang="en-US"/>
        </a:p>
      </dgm:t>
    </dgm:pt>
    <dgm:pt modelId="{B0BA0FC1-9FEF-48AB-96F1-B8D090F450F7}" type="sibTrans" cxnId="{455154C7-5988-436B-AD49-E42185804A81}">
      <dgm:prSet/>
      <dgm:spPr/>
      <dgm:t>
        <a:bodyPr/>
        <a:lstStyle/>
        <a:p>
          <a:endParaRPr lang="en-US"/>
        </a:p>
      </dgm:t>
    </dgm:pt>
    <dgm:pt modelId="{44969CCC-476A-4A84-97E6-DDB35C5E5EB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Une page permettant de nous contacter</a:t>
          </a:r>
          <a:endParaRPr lang="en-US" dirty="0"/>
        </a:p>
      </dgm:t>
    </dgm:pt>
    <dgm:pt modelId="{781CA59F-6DCC-4169-907D-FAC8D19AA371}" type="parTrans" cxnId="{E9F6E3CF-841F-4B58-BEFD-9A5E4495800C}">
      <dgm:prSet/>
      <dgm:spPr/>
      <dgm:t>
        <a:bodyPr/>
        <a:lstStyle/>
        <a:p>
          <a:endParaRPr lang="en-US"/>
        </a:p>
      </dgm:t>
    </dgm:pt>
    <dgm:pt modelId="{2C08DB83-61DE-4CAE-BE49-BA91CEBA4549}" type="sibTrans" cxnId="{E9F6E3CF-841F-4B58-BEFD-9A5E4495800C}">
      <dgm:prSet/>
      <dgm:spPr/>
      <dgm:t>
        <a:bodyPr/>
        <a:lstStyle/>
        <a:p>
          <a:endParaRPr lang="en-US"/>
        </a:p>
      </dgm:t>
    </dgm:pt>
    <dgm:pt modelId="{19706346-C5EB-442B-87F5-91A4EFCB22E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Une page pour présenter nos employés</a:t>
          </a:r>
          <a:endParaRPr lang="en-US"/>
        </a:p>
      </dgm:t>
    </dgm:pt>
    <dgm:pt modelId="{4C55E7C9-AF4A-48BC-AD95-7F75C41E8B72}" type="sibTrans" cxnId="{D2244B73-F36D-49BD-B7A1-9B80EA014FBC}">
      <dgm:prSet/>
      <dgm:spPr/>
      <dgm:t>
        <a:bodyPr/>
        <a:lstStyle/>
        <a:p>
          <a:endParaRPr lang="en-US"/>
        </a:p>
      </dgm:t>
    </dgm:pt>
    <dgm:pt modelId="{F63033B0-A364-4BA5-B03B-C1BD7B9B614C}" type="parTrans" cxnId="{D2244B73-F36D-49BD-B7A1-9B80EA014FBC}">
      <dgm:prSet/>
      <dgm:spPr/>
      <dgm:t>
        <a:bodyPr/>
        <a:lstStyle/>
        <a:p>
          <a:endParaRPr lang="en-US"/>
        </a:p>
      </dgm:t>
    </dgm:pt>
    <dgm:pt modelId="{7D4E08D0-9555-475D-9A93-B4A7A7E785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Une page libraire </a:t>
          </a:r>
          <a:r>
            <a:rPr lang="en-US" err="1"/>
            <a:t>décrivant</a:t>
          </a:r>
          <a:r>
            <a:rPr lang="en-US"/>
            <a:t> </a:t>
          </a:r>
          <a:r>
            <a:rPr lang="en-US" err="1"/>
            <a:t>notre</a:t>
          </a:r>
          <a:r>
            <a:rPr lang="en-US"/>
            <a:t> site, </a:t>
          </a:r>
          <a:r>
            <a:rPr lang="en-US" err="1"/>
            <a:t>nos</a:t>
          </a:r>
          <a:r>
            <a:rPr lang="en-US"/>
            <a:t> </a:t>
          </a:r>
          <a:r>
            <a:rPr lang="en-US" err="1"/>
            <a:t>activités</a:t>
          </a:r>
          <a:endParaRPr lang="en-US"/>
        </a:p>
      </dgm:t>
    </dgm:pt>
    <dgm:pt modelId="{470248F0-D2CB-4BDD-9B6D-8BC7414311AD}" type="parTrans" cxnId="{1413F8C1-0793-491E-98F3-30121F0A340B}">
      <dgm:prSet/>
      <dgm:spPr/>
      <dgm:t>
        <a:bodyPr/>
        <a:lstStyle/>
        <a:p>
          <a:endParaRPr lang="fr-FR"/>
        </a:p>
      </dgm:t>
    </dgm:pt>
    <dgm:pt modelId="{096A7244-6532-475C-82C1-97BF191DC870}" type="sibTrans" cxnId="{1413F8C1-0793-491E-98F3-30121F0A340B}">
      <dgm:prSet/>
      <dgm:spPr/>
      <dgm:t>
        <a:bodyPr/>
        <a:lstStyle/>
        <a:p>
          <a:endParaRPr lang="fr-FR"/>
        </a:p>
      </dgm:t>
    </dgm:pt>
    <dgm:pt modelId="{AB3B9269-FDC4-431C-9F9D-FEBEC09BCD5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Une page où l’on peut voir les livres disponibles et pouvoir en ajouter ou en supprimer dans un tableau dynamique</a:t>
          </a:r>
          <a:endParaRPr lang="en-US" dirty="0"/>
        </a:p>
      </dgm:t>
    </dgm:pt>
    <dgm:pt modelId="{5ABC4C3C-C3E1-4553-905C-D5746480A982}" type="sibTrans" cxnId="{A61FE9A8-CE98-4F18-BD90-3A53304BC089}">
      <dgm:prSet/>
      <dgm:spPr/>
      <dgm:t>
        <a:bodyPr/>
        <a:lstStyle/>
        <a:p>
          <a:endParaRPr lang="en-US"/>
        </a:p>
      </dgm:t>
    </dgm:pt>
    <dgm:pt modelId="{C5DF4928-324E-4373-B8B2-599E8CD99857}" type="parTrans" cxnId="{A61FE9A8-CE98-4F18-BD90-3A53304BC089}">
      <dgm:prSet/>
      <dgm:spPr/>
      <dgm:t>
        <a:bodyPr/>
        <a:lstStyle/>
        <a:p>
          <a:endParaRPr lang="en-US"/>
        </a:p>
      </dgm:t>
    </dgm:pt>
    <dgm:pt modelId="{D0BB83FE-867E-4924-9009-E365A176AB7D}" type="pres">
      <dgm:prSet presAssocID="{38832CC6-5B17-4339-B1A0-2E7D88EC3B3E}" presName="root" presStyleCnt="0">
        <dgm:presLayoutVars>
          <dgm:dir/>
          <dgm:resizeHandles val="exact"/>
        </dgm:presLayoutVars>
      </dgm:prSet>
      <dgm:spPr/>
    </dgm:pt>
    <dgm:pt modelId="{F8AC90ED-82F2-42C0-A6D3-2FABB3D4A3E6}" type="pres">
      <dgm:prSet presAssocID="{2A6100F7-D3D2-4A94-96BD-BDA699FFF7C0}" presName="compNode" presStyleCnt="0"/>
      <dgm:spPr/>
    </dgm:pt>
    <dgm:pt modelId="{1ADD03B2-4397-4C75-804F-4183ED09FEC1}" type="pres">
      <dgm:prSet presAssocID="{2A6100F7-D3D2-4A94-96BD-BDA699FFF7C0}" presName="bgRect" presStyleLbl="bgShp" presStyleIdx="0" presStyleCnt="5"/>
      <dgm:spPr/>
    </dgm:pt>
    <dgm:pt modelId="{48643DDC-7B1C-406D-A744-279218C06546}" type="pres">
      <dgm:prSet presAssocID="{2A6100F7-D3D2-4A94-96BD-BDA699FFF7C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780ECDA-B249-4F1C-8C43-3D2A2704BFE2}" type="pres">
      <dgm:prSet presAssocID="{2A6100F7-D3D2-4A94-96BD-BDA699FFF7C0}" presName="spaceRect" presStyleCnt="0"/>
      <dgm:spPr/>
    </dgm:pt>
    <dgm:pt modelId="{6B299CB8-6DAE-4BD0-96F9-B9C3A227013F}" type="pres">
      <dgm:prSet presAssocID="{2A6100F7-D3D2-4A94-96BD-BDA699FFF7C0}" presName="parTx" presStyleLbl="revTx" presStyleIdx="0" presStyleCnt="5">
        <dgm:presLayoutVars>
          <dgm:chMax val="0"/>
          <dgm:chPref val="0"/>
        </dgm:presLayoutVars>
      </dgm:prSet>
      <dgm:spPr/>
    </dgm:pt>
    <dgm:pt modelId="{D940A504-FC7B-47B9-9500-30B468FF9230}" type="pres">
      <dgm:prSet presAssocID="{B0BA0FC1-9FEF-48AB-96F1-B8D090F450F7}" presName="sibTrans" presStyleCnt="0"/>
      <dgm:spPr/>
    </dgm:pt>
    <dgm:pt modelId="{DB25BB88-5652-4861-9941-CC81066C75F4}" type="pres">
      <dgm:prSet presAssocID="{7D4E08D0-9555-475D-9A93-B4A7A7E785CD}" presName="compNode" presStyleCnt="0"/>
      <dgm:spPr/>
    </dgm:pt>
    <dgm:pt modelId="{5E2FCC17-1CB9-4EBE-B137-2E75669EBE46}" type="pres">
      <dgm:prSet presAssocID="{7D4E08D0-9555-475D-9A93-B4A7A7E785CD}" presName="bgRect" presStyleLbl="bgShp" presStyleIdx="1" presStyleCnt="5"/>
      <dgm:spPr/>
    </dgm:pt>
    <dgm:pt modelId="{22EBCEEE-9CF7-41A7-9E05-EB08C737C738}" type="pres">
      <dgm:prSet presAssocID="{7D4E08D0-9555-475D-9A93-B4A7A7E785C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4D122990-DFD3-4BFA-ACF1-26463DDAD997}" type="pres">
      <dgm:prSet presAssocID="{7D4E08D0-9555-475D-9A93-B4A7A7E785CD}" presName="spaceRect" presStyleCnt="0"/>
      <dgm:spPr/>
    </dgm:pt>
    <dgm:pt modelId="{01362250-65C0-42D0-BD77-AC5959B90FF8}" type="pres">
      <dgm:prSet presAssocID="{7D4E08D0-9555-475D-9A93-B4A7A7E785CD}" presName="parTx" presStyleLbl="revTx" presStyleIdx="1" presStyleCnt="5">
        <dgm:presLayoutVars>
          <dgm:chMax val="0"/>
          <dgm:chPref val="0"/>
        </dgm:presLayoutVars>
      </dgm:prSet>
      <dgm:spPr/>
    </dgm:pt>
    <dgm:pt modelId="{5769153D-D705-4B3E-82DA-4F159184D238}" type="pres">
      <dgm:prSet presAssocID="{096A7244-6532-475C-82C1-97BF191DC870}" presName="sibTrans" presStyleCnt="0"/>
      <dgm:spPr/>
    </dgm:pt>
    <dgm:pt modelId="{942287DB-FE4D-4E8A-8BBF-AD2C9C982395}" type="pres">
      <dgm:prSet presAssocID="{19706346-C5EB-442B-87F5-91A4EFCB22EC}" presName="compNode" presStyleCnt="0"/>
      <dgm:spPr/>
    </dgm:pt>
    <dgm:pt modelId="{7C1F1F8A-9CB4-4093-9305-5E4AB1E67E51}" type="pres">
      <dgm:prSet presAssocID="{19706346-C5EB-442B-87F5-91A4EFCB22EC}" presName="bgRect" presStyleLbl="bgShp" presStyleIdx="2" presStyleCnt="5"/>
      <dgm:spPr/>
    </dgm:pt>
    <dgm:pt modelId="{74E5B17B-DEAF-4762-BFE3-81D28F8221DE}" type="pres">
      <dgm:prSet presAssocID="{19706346-C5EB-442B-87F5-91A4EFCB22E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8B397C39-AFDB-442F-ABF9-F479F4F246D7}" type="pres">
      <dgm:prSet presAssocID="{19706346-C5EB-442B-87F5-91A4EFCB22EC}" presName="spaceRect" presStyleCnt="0"/>
      <dgm:spPr/>
    </dgm:pt>
    <dgm:pt modelId="{B7B46A53-E426-447A-80ED-25871FCB96D3}" type="pres">
      <dgm:prSet presAssocID="{19706346-C5EB-442B-87F5-91A4EFCB22EC}" presName="parTx" presStyleLbl="revTx" presStyleIdx="2" presStyleCnt="5">
        <dgm:presLayoutVars>
          <dgm:chMax val="0"/>
          <dgm:chPref val="0"/>
        </dgm:presLayoutVars>
      </dgm:prSet>
      <dgm:spPr/>
    </dgm:pt>
    <dgm:pt modelId="{8052CC75-716B-4D5C-8DBD-6658BBE5EAD6}" type="pres">
      <dgm:prSet presAssocID="{4C55E7C9-AF4A-48BC-AD95-7F75C41E8B72}" presName="sibTrans" presStyleCnt="0"/>
      <dgm:spPr/>
    </dgm:pt>
    <dgm:pt modelId="{546D28BD-6BC3-4D1F-A09A-1C27A27E2709}" type="pres">
      <dgm:prSet presAssocID="{44969CCC-476A-4A84-97E6-DDB35C5E5EB3}" presName="compNode" presStyleCnt="0"/>
      <dgm:spPr/>
    </dgm:pt>
    <dgm:pt modelId="{6C1260DE-E6D6-490A-9EE2-5B3C4D73237A}" type="pres">
      <dgm:prSet presAssocID="{44969CCC-476A-4A84-97E6-DDB35C5E5EB3}" presName="bgRect" presStyleLbl="bgShp" presStyleIdx="3" presStyleCnt="5"/>
      <dgm:spPr/>
    </dgm:pt>
    <dgm:pt modelId="{82806E23-685E-4C3D-B2F1-3139013DB6AA}" type="pres">
      <dgm:prSet presAssocID="{44969CCC-476A-4A84-97E6-DDB35C5E5EB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E5492AA6-E9BA-4733-B5C2-7FAF121BDB8A}" type="pres">
      <dgm:prSet presAssocID="{44969CCC-476A-4A84-97E6-DDB35C5E5EB3}" presName="spaceRect" presStyleCnt="0"/>
      <dgm:spPr/>
    </dgm:pt>
    <dgm:pt modelId="{A9673E37-AA68-49FE-8F06-39FC672E82A7}" type="pres">
      <dgm:prSet presAssocID="{44969CCC-476A-4A84-97E6-DDB35C5E5EB3}" presName="parTx" presStyleLbl="revTx" presStyleIdx="3" presStyleCnt="5">
        <dgm:presLayoutVars>
          <dgm:chMax val="0"/>
          <dgm:chPref val="0"/>
        </dgm:presLayoutVars>
      </dgm:prSet>
      <dgm:spPr/>
    </dgm:pt>
    <dgm:pt modelId="{40A99ACB-8752-4C13-AD9F-ED35D154F079}" type="pres">
      <dgm:prSet presAssocID="{2C08DB83-61DE-4CAE-BE49-BA91CEBA4549}" presName="sibTrans" presStyleCnt="0"/>
      <dgm:spPr/>
    </dgm:pt>
    <dgm:pt modelId="{C0EF8DFD-C6A3-4646-A271-27E0A4840B59}" type="pres">
      <dgm:prSet presAssocID="{AB3B9269-FDC4-431C-9F9D-FEBEC09BCD5E}" presName="compNode" presStyleCnt="0"/>
      <dgm:spPr/>
    </dgm:pt>
    <dgm:pt modelId="{ADB900DB-7330-40DD-8E6A-3A79D6855AB7}" type="pres">
      <dgm:prSet presAssocID="{AB3B9269-FDC4-431C-9F9D-FEBEC09BCD5E}" presName="bgRect" presStyleLbl="bgShp" presStyleIdx="4" presStyleCnt="5"/>
      <dgm:spPr/>
    </dgm:pt>
    <dgm:pt modelId="{8C36005B-1549-4F44-8A50-61B01D4ECF57}" type="pres">
      <dgm:prSet presAssocID="{AB3B9269-FDC4-431C-9F9D-FEBEC09BCD5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Checked with solid fill"/>
        </a:ext>
      </dgm:extLst>
    </dgm:pt>
    <dgm:pt modelId="{FC950D77-2F07-48E2-BF13-51B6A4B3AECD}" type="pres">
      <dgm:prSet presAssocID="{AB3B9269-FDC4-431C-9F9D-FEBEC09BCD5E}" presName="spaceRect" presStyleCnt="0"/>
      <dgm:spPr/>
    </dgm:pt>
    <dgm:pt modelId="{902A8B20-454A-4FB2-8B21-81AEDDF22020}" type="pres">
      <dgm:prSet presAssocID="{AB3B9269-FDC4-431C-9F9D-FEBEC09BCD5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51E3007-9A48-4A8D-808A-023E18E07AE0}" type="presOf" srcId="{7D4E08D0-9555-475D-9A93-B4A7A7E785CD}" destId="{01362250-65C0-42D0-BD77-AC5959B90FF8}" srcOrd="0" destOrd="0" presId="urn:microsoft.com/office/officeart/2018/2/layout/IconVerticalSolidList"/>
    <dgm:cxn modelId="{0CEA892D-39C0-40AE-B4C8-69ECF04FB1D3}" type="presOf" srcId="{38832CC6-5B17-4339-B1A0-2E7D88EC3B3E}" destId="{D0BB83FE-867E-4924-9009-E365A176AB7D}" srcOrd="0" destOrd="0" presId="urn:microsoft.com/office/officeart/2018/2/layout/IconVerticalSolidList"/>
    <dgm:cxn modelId="{C94B9C2D-D3F3-406C-84ED-12C48AA431D6}" type="presOf" srcId="{2A6100F7-D3D2-4A94-96BD-BDA699FFF7C0}" destId="{6B299CB8-6DAE-4BD0-96F9-B9C3A227013F}" srcOrd="0" destOrd="0" presId="urn:microsoft.com/office/officeart/2018/2/layout/IconVerticalSolidList"/>
    <dgm:cxn modelId="{8D37E23C-1A97-42C1-AFDC-3EF0064EC54F}" type="presOf" srcId="{AB3B9269-FDC4-431C-9F9D-FEBEC09BCD5E}" destId="{902A8B20-454A-4FB2-8B21-81AEDDF22020}" srcOrd="0" destOrd="0" presId="urn:microsoft.com/office/officeart/2018/2/layout/IconVerticalSolidList"/>
    <dgm:cxn modelId="{D2244B73-F36D-49BD-B7A1-9B80EA014FBC}" srcId="{38832CC6-5B17-4339-B1A0-2E7D88EC3B3E}" destId="{19706346-C5EB-442B-87F5-91A4EFCB22EC}" srcOrd="2" destOrd="0" parTransId="{F63033B0-A364-4BA5-B03B-C1BD7B9B614C}" sibTransId="{4C55E7C9-AF4A-48BC-AD95-7F75C41E8B72}"/>
    <dgm:cxn modelId="{D0BB3CA8-4F8F-4C9B-A1E3-BB619DD7DBA7}" type="presOf" srcId="{19706346-C5EB-442B-87F5-91A4EFCB22EC}" destId="{B7B46A53-E426-447A-80ED-25871FCB96D3}" srcOrd="0" destOrd="0" presId="urn:microsoft.com/office/officeart/2018/2/layout/IconVerticalSolidList"/>
    <dgm:cxn modelId="{A61FE9A8-CE98-4F18-BD90-3A53304BC089}" srcId="{38832CC6-5B17-4339-B1A0-2E7D88EC3B3E}" destId="{AB3B9269-FDC4-431C-9F9D-FEBEC09BCD5E}" srcOrd="4" destOrd="0" parTransId="{C5DF4928-324E-4373-B8B2-599E8CD99857}" sibTransId="{5ABC4C3C-C3E1-4553-905C-D5746480A982}"/>
    <dgm:cxn modelId="{CFEDCCBB-AE87-47EA-91A7-A1D0DC84C654}" type="presOf" srcId="{44969CCC-476A-4A84-97E6-DDB35C5E5EB3}" destId="{A9673E37-AA68-49FE-8F06-39FC672E82A7}" srcOrd="0" destOrd="0" presId="urn:microsoft.com/office/officeart/2018/2/layout/IconVerticalSolidList"/>
    <dgm:cxn modelId="{1413F8C1-0793-491E-98F3-30121F0A340B}" srcId="{38832CC6-5B17-4339-B1A0-2E7D88EC3B3E}" destId="{7D4E08D0-9555-475D-9A93-B4A7A7E785CD}" srcOrd="1" destOrd="0" parTransId="{470248F0-D2CB-4BDD-9B6D-8BC7414311AD}" sibTransId="{096A7244-6532-475C-82C1-97BF191DC870}"/>
    <dgm:cxn modelId="{455154C7-5988-436B-AD49-E42185804A81}" srcId="{38832CC6-5B17-4339-B1A0-2E7D88EC3B3E}" destId="{2A6100F7-D3D2-4A94-96BD-BDA699FFF7C0}" srcOrd="0" destOrd="0" parTransId="{A0961959-0C55-49C3-8C42-2AFE4E4B0D15}" sibTransId="{B0BA0FC1-9FEF-48AB-96F1-B8D090F450F7}"/>
    <dgm:cxn modelId="{E9F6E3CF-841F-4B58-BEFD-9A5E4495800C}" srcId="{38832CC6-5B17-4339-B1A0-2E7D88EC3B3E}" destId="{44969CCC-476A-4A84-97E6-DDB35C5E5EB3}" srcOrd="3" destOrd="0" parTransId="{781CA59F-6DCC-4169-907D-FAC8D19AA371}" sibTransId="{2C08DB83-61DE-4CAE-BE49-BA91CEBA4549}"/>
    <dgm:cxn modelId="{8E2D7E5F-BD33-400A-9B44-CDE35CDB6C68}" type="presParOf" srcId="{D0BB83FE-867E-4924-9009-E365A176AB7D}" destId="{F8AC90ED-82F2-42C0-A6D3-2FABB3D4A3E6}" srcOrd="0" destOrd="0" presId="urn:microsoft.com/office/officeart/2018/2/layout/IconVerticalSolidList"/>
    <dgm:cxn modelId="{9CD4ECF9-F05F-4A0C-9153-B1A631779D5C}" type="presParOf" srcId="{F8AC90ED-82F2-42C0-A6D3-2FABB3D4A3E6}" destId="{1ADD03B2-4397-4C75-804F-4183ED09FEC1}" srcOrd="0" destOrd="0" presId="urn:microsoft.com/office/officeart/2018/2/layout/IconVerticalSolidList"/>
    <dgm:cxn modelId="{A2C4992C-94F7-430E-B8B8-20FBE99C77B4}" type="presParOf" srcId="{F8AC90ED-82F2-42C0-A6D3-2FABB3D4A3E6}" destId="{48643DDC-7B1C-406D-A744-279218C06546}" srcOrd="1" destOrd="0" presId="urn:microsoft.com/office/officeart/2018/2/layout/IconVerticalSolidList"/>
    <dgm:cxn modelId="{B79CE90A-9EB6-4665-BEEE-F042D8334A80}" type="presParOf" srcId="{F8AC90ED-82F2-42C0-A6D3-2FABB3D4A3E6}" destId="{6780ECDA-B249-4F1C-8C43-3D2A2704BFE2}" srcOrd="2" destOrd="0" presId="urn:microsoft.com/office/officeart/2018/2/layout/IconVerticalSolidList"/>
    <dgm:cxn modelId="{9516A18F-8C21-4AAB-BC1D-953774D73D28}" type="presParOf" srcId="{F8AC90ED-82F2-42C0-A6D3-2FABB3D4A3E6}" destId="{6B299CB8-6DAE-4BD0-96F9-B9C3A227013F}" srcOrd="3" destOrd="0" presId="urn:microsoft.com/office/officeart/2018/2/layout/IconVerticalSolidList"/>
    <dgm:cxn modelId="{D09D580F-7771-4C5C-8539-7CE6DC76BC23}" type="presParOf" srcId="{D0BB83FE-867E-4924-9009-E365A176AB7D}" destId="{D940A504-FC7B-47B9-9500-30B468FF9230}" srcOrd="1" destOrd="0" presId="urn:microsoft.com/office/officeart/2018/2/layout/IconVerticalSolidList"/>
    <dgm:cxn modelId="{7ED39FD7-7C64-41F0-BB39-ED88D8CCFDBF}" type="presParOf" srcId="{D0BB83FE-867E-4924-9009-E365A176AB7D}" destId="{DB25BB88-5652-4861-9941-CC81066C75F4}" srcOrd="2" destOrd="0" presId="urn:microsoft.com/office/officeart/2018/2/layout/IconVerticalSolidList"/>
    <dgm:cxn modelId="{653B102E-270D-4564-8B92-D886294814C9}" type="presParOf" srcId="{DB25BB88-5652-4861-9941-CC81066C75F4}" destId="{5E2FCC17-1CB9-4EBE-B137-2E75669EBE46}" srcOrd="0" destOrd="0" presId="urn:microsoft.com/office/officeart/2018/2/layout/IconVerticalSolidList"/>
    <dgm:cxn modelId="{98D21914-FAA0-4E6D-9D07-67932C27640B}" type="presParOf" srcId="{DB25BB88-5652-4861-9941-CC81066C75F4}" destId="{22EBCEEE-9CF7-41A7-9E05-EB08C737C738}" srcOrd="1" destOrd="0" presId="urn:microsoft.com/office/officeart/2018/2/layout/IconVerticalSolidList"/>
    <dgm:cxn modelId="{37402262-B580-4AC7-9C69-4C0996CFAD4B}" type="presParOf" srcId="{DB25BB88-5652-4861-9941-CC81066C75F4}" destId="{4D122990-DFD3-4BFA-ACF1-26463DDAD997}" srcOrd="2" destOrd="0" presId="urn:microsoft.com/office/officeart/2018/2/layout/IconVerticalSolidList"/>
    <dgm:cxn modelId="{57D62EA7-15B6-4251-B22E-EDD12FF42B4B}" type="presParOf" srcId="{DB25BB88-5652-4861-9941-CC81066C75F4}" destId="{01362250-65C0-42D0-BD77-AC5959B90FF8}" srcOrd="3" destOrd="0" presId="urn:microsoft.com/office/officeart/2018/2/layout/IconVerticalSolidList"/>
    <dgm:cxn modelId="{C13863A2-5350-4F0D-9E16-7DB3AAD76CDC}" type="presParOf" srcId="{D0BB83FE-867E-4924-9009-E365A176AB7D}" destId="{5769153D-D705-4B3E-82DA-4F159184D238}" srcOrd="3" destOrd="0" presId="urn:microsoft.com/office/officeart/2018/2/layout/IconVerticalSolidList"/>
    <dgm:cxn modelId="{FD0338EF-1310-4B34-BF1D-EA550DFBA4B2}" type="presParOf" srcId="{D0BB83FE-867E-4924-9009-E365A176AB7D}" destId="{942287DB-FE4D-4E8A-8BBF-AD2C9C982395}" srcOrd="4" destOrd="0" presId="urn:microsoft.com/office/officeart/2018/2/layout/IconVerticalSolidList"/>
    <dgm:cxn modelId="{098D95DB-C2D0-4214-BBA4-72A027A2BD61}" type="presParOf" srcId="{942287DB-FE4D-4E8A-8BBF-AD2C9C982395}" destId="{7C1F1F8A-9CB4-4093-9305-5E4AB1E67E51}" srcOrd="0" destOrd="0" presId="urn:microsoft.com/office/officeart/2018/2/layout/IconVerticalSolidList"/>
    <dgm:cxn modelId="{88AB9017-EFCB-467A-B8B2-1FF652C58F23}" type="presParOf" srcId="{942287DB-FE4D-4E8A-8BBF-AD2C9C982395}" destId="{74E5B17B-DEAF-4762-BFE3-81D28F8221DE}" srcOrd="1" destOrd="0" presId="urn:microsoft.com/office/officeart/2018/2/layout/IconVerticalSolidList"/>
    <dgm:cxn modelId="{2B5A3D62-F764-4E43-A00B-208DD47F501E}" type="presParOf" srcId="{942287DB-FE4D-4E8A-8BBF-AD2C9C982395}" destId="{8B397C39-AFDB-442F-ABF9-F479F4F246D7}" srcOrd="2" destOrd="0" presId="urn:microsoft.com/office/officeart/2018/2/layout/IconVerticalSolidList"/>
    <dgm:cxn modelId="{31DF9834-0D0F-43DA-B448-F59381337F5B}" type="presParOf" srcId="{942287DB-FE4D-4E8A-8BBF-AD2C9C982395}" destId="{B7B46A53-E426-447A-80ED-25871FCB96D3}" srcOrd="3" destOrd="0" presId="urn:microsoft.com/office/officeart/2018/2/layout/IconVerticalSolidList"/>
    <dgm:cxn modelId="{F55E4A1F-561A-4F17-9C97-49F636E51962}" type="presParOf" srcId="{D0BB83FE-867E-4924-9009-E365A176AB7D}" destId="{8052CC75-716B-4D5C-8DBD-6658BBE5EAD6}" srcOrd="5" destOrd="0" presId="urn:microsoft.com/office/officeart/2018/2/layout/IconVerticalSolidList"/>
    <dgm:cxn modelId="{59056BA4-AC0E-4199-8FE6-DA261E4CEE57}" type="presParOf" srcId="{D0BB83FE-867E-4924-9009-E365A176AB7D}" destId="{546D28BD-6BC3-4D1F-A09A-1C27A27E2709}" srcOrd="6" destOrd="0" presId="urn:microsoft.com/office/officeart/2018/2/layout/IconVerticalSolidList"/>
    <dgm:cxn modelId="{0B7889F3-B479-422C-B25A-43902B5685BC}" type="presParOf" srcId="{546D28BD-6BC3-4D1F-A09A-1C27A27E2709}" destId="{6C1260DE-E6D6-490A-9EE2-5B3C4D73237A}" srcOrd="0" destOrd="0" presId="urn:microsoft.com/office/officeart/2018/2/layout/IconVerticalSolidList"/>
    <dgm:cxn modelId="{812049E8-B74B-46D1-9AA0-704B5A27E397}" type="presParOf" srcId="{546D28BD-6BC3-4D1F-A09A-1C27A27E2709}" destId="{82806E23-685E-4C3D-B2F1-3139013DB6AA}" srcOrd="1" destOrd="0" presId="urn:microsoft.com/office/officeart/2018/2/layout/IconVerticalSolidList"/>
    <dgm:cxn modelId="{F892E26A-E28F-4354-A700-5D2764C95720}" type="presParOf" srcId="{546D28BD-6BC3-4D1F-A09A-1C27A27E2709}" destId="{E5492AA6-E9BA-4733-B5C2-7FAF121BDB8A}" srcOrd="2" destOrd="0" presId="urn:microsoft.com/office/officeart/2018/2/layout/IconVerticalSolidList"/>
    <dgm:cxn modelId="{4A02C10B-9C47-44CA-899D-CA15681CFF7E}" type="presParOf" srcId="{546D28BD-6BC3-4D1F-A09A-1C27A27E2709}" destId="{A9673E37-AA68-49FE-8F06-39FC672E82A7}" srcOrd="3" destOrd="0" presId="urn:microsoft.com/office/officeart/2018/2/layout/IconVerticalSolidList"/>
    <dgm:cxn modelId="{26485C1A-39E9-46C1-9562-B19FF1647C0F}" type="presParOf" srcId="{D0BB83FE-867E-4924-9009-E365A176AB7D}" destId="{40A99ACB-8752-4C13-AD9F-ED35D154F079}" srcOrd="7" destOrd="0" presId="urn:microsoft.com/office/officeart/2018/2/layout/IconVerticalSolidList"/>
    <dgm:cxn modelId="{690424E6-942E-408B-AE80-BB0470981727}" type="presParOf" srcId="{D0BB83FE-867E-4924-9009-E365A176AB7D}" destId="{C0EF8DFD-C6A3-4646-A271-27E0A4840B59}" srcOrd="8" destOrd="0" presId="urn:microsoft.com/office/officeart/2018/2/layout/IconVerticalSolidList"/>
    <dgm:cxn modelId="{3877B315-CD40-49E7-AFD6-E943FCC4A2BF}" type="presParOf" srcId="{C0EF8DFD-C6A3-4646-A271-27E0A4840B59}" destId="{ADB900DB-7330-40DD-8E6A-3A79D6855AB7}" srcOrd="0" destOrd="0" presId="urn:microsoft.com/office/officeart/2018/2/layout/IconVerticalSolidList"/>
    <dgm:cxn modelId="{CF437371-8220-49A6-BE70-388616F6EBA3}" type="presParOf" srcId="{C0EF8DFD-C6A3-4646-A271-27E0A4840B59}" destId="{8C36005B-1549-4F44-8A50-61B01D4ECF57}" srcOrd="1" destOrd="0" presId="urn:microsoft.com/office/officeart/2018/2/layout/IconVerticalSolidList"/>
    <dgm:cxn modelId="{BF177A5C-3425-416E-AF95-DB1708466338}" type="presParOf" srcId="{C0EF8DFD-C6A3-4646-A271-27E0A4840B59}" destId="{FC950D77-2F07-48E2-BF13-51B6A4B3AECD}" srcOrd="2" destOrd="0" presId="urn:microsoft.com/office/officeart/2018/2/layout/IconVerticalSolidList"/>
    <dgm:cxn modelId="{1E39A80E-D472-4FD5-B981-65C436C898CA}" type="presParOf" srcId="{C0EF8DFD-C6A3-4646-A271-27E0A4840B59}" destId="{902A8B20-454A-4FB2-8B21-81AEDDF220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832CC6-5B17-4339-B1A0-2E7D88EC3B3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A6100F7-D3D2-4A94-96BD-BDA699FFF7C0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Trouver une idée de design correct et qui plaise aux membres du groupe.</a:t>
          </a:r>
          <a:endParaRPr lang="en-US" dirty="0"/>
        </a:p>
      </dgm:t>
    </dgm:pt>
    <dgm:pt modelId="{A0961959-0C55-49C3-8C42-2AFE4E4B0D15}" type="parTrans" cxnId="{455154C7-5988-436B-AD49-E42185804A81}">
      <dgm:prSet/>
      <dgm:spPr/>
      <dgm:t>
        <a:bodyPr/>
        <a:lstStyle/>
        <a:p>
          <a:endParaRPr lang="en-US"/>
        </a:p>
      </dgm:t>
    </dgm:pt>
    <dgm:pt modelId="{B0BA0FC1-9FEF-48AB-96F1-B8D090F450F7}" type="sibTrans" cxnId="{455154C7-5988-436B-AD49-E42185804A81}">
      <dgm:prSet/>
      <dgm:spPr/>
      <dgm:t>
        <a:bodyPr/>
        <a:lstStyle/>
        <a:p>
          <a:endParaRPr lang="en-US"/>
        </a:p>
      </dgm:t>
    </dgm:pt>
    <dgm:pt modelId="{44969CCC-476A-4A84-97E6-DDB35C5E5EB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Difficulté de communication en dehors des cours et d’envois des fichiers.</a:t>
          </a:r>
          <a:endParaRPr lang="en-US"/>
        </a:p>
      </dgm:t>
    </dgm:pt>
    <dgm:pt modelId="{781CA59F-6DCC-4169-907D-FAC8D19AA371}" type="parTrans" cxnId="{E9F6E3CF-841F-4B58-BEFD-9A5E4495800C}">
      <dgm:prSet/>
      <dgm:spPr/>
      <dgm:t>
        <a:bodyPr/>
        <a:lstStyle/>
        <a:p>
          <a:endParaRPr lang="en-US"/>
        </a:p>
      </dgm:t>
    </dgm:pt>
    <dgm:pt modelId="{2C08DB83-61DE-4CAE-BE49-BA91CEBA4549}" type="sibTrans" cxnId="{E9F6E3CF-841F-4B58-BEFD-9A5E4495800C}">
      <dgm:prSet/>
      <dgm:spPr/>
      <dgm:t>
        <a:bodyPr/>
        <a:lstStyle/>
        <a:p>
          <a:endParaRPr lang="en-US"/>
        </a:p>
      </dgm:t>
    </dgm:pt>
    <dgm:pt modelId="{19706346-C5EB-442B-87F5-91A4EFCB22E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Résoudre les petites erreurs pouvant apparaitre avec une intégration de code.</a:t>
          </a:r>
          <a:endParaRPr lang="en-US" dirty="0"/>
        </a:p>
      </dgm:t>
    </dgm:pt>
    <dgm:pt modelId="{4C55E7C9-AF4A-48BC-AD95-7F75C41E8B72}" type="sibTrans" cxnId="{D2244B73-F36D-49BD-B7A1-9B80EA014FBC}">
      <dgm:prSet/>
      <dgm:spPr/>
      <dgm:t>
        <a:bodyPr/>
        <a:lstStyle/>
        <a:p>
          <a:endParaRPr lang="en-US"/>
        </a:p>
      </dgm:t>
    </dgm:pt>
    <dgm:pt modelId="{F63033B0-A364-4BA5-B03B-C1BD7B9B614C}" type="parTrans" cxnId="{D2244B73-F36D-49BD-B7A1-9B80EA014FBC}">
      <dgm:prSet/>
      <dgm:spPr/>
      <dgm:t>
        <a:bodyPr/>
        <a:lstStyle/>
        <a:p>
          <a:endParaRPr lang="en-US"/>
        </a:p>
      </dgm:t>
    </dgm:pt>
    <dgm:pt modelId="{7D4E08D0-9555-475D-9A93-B4A7A7E785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 </a:t>
          </a:r>
          <a:r>
            <a:rPr lang="en-US" err="1"/>
            <a:t>javascript</a:t>
          </a:r>
          <a:r>
            <a:rPr lang="en-US"/>
            <a:t> </a:t>
          </a:r>
          <a:r>
            <a:rPr lang="en-US" err="1"/>
            <a:t>posant</a:t>
          </a:r>
          <a:r>
            <a:rPr lang="en-US"/>
            <a:t> </a:t>
          </a:r>
          <a:r>
            <a:rPr lang="en-US" err="1"/>
            <a:t>problème</a:t>
          </a:r>
          <a:r>
            <a:rPr lang="en-US"/>
            <a:t> pour un </a:t>
          </a:r>
          <a:r>
            <a:rPr lang="en-US" err="1"/>
            <a:t>membre</a:t>
          </a:r>
          <a:r>
            <a:rPr lang="en-US"/>
            <a:t> du </a:t>
          </a:r>
          <a:r>
            <a:rPr lang="en-US" err="1"/>
            <a:t>groupe</a:t>
          </a:r>
          <a:r>
            <a:rPr lang="en-US"/>
            <a:t>.</a:t>
          </a:r>
        </a:p>
      </dgm:t>
    </dgm:pt>
    <dgm:pt modelId="{470248F0-D2CB-4BDD-9B6D-8BC7414311AD}" type="parTrans" cxnId="{1413F8C1-0793-491E-98F3-30121F0A340B}">
      <dgm:prSet/>
      <dgm:spPr/>
      <dgm:t>
        <a:bodyPr/>
        <a:lstStyle/>
        <a:p>
          <a:endParaRPr lang="fr-FR"/>
        </a:p>
      </dgm:t>
    </dgm:pt>
    <dgm:pt modelId="{096A7244-6532-475C-82C1-97BF191DC870}" type="sibTrans" cxnId="{1413F8C1-0793-491E-98F3-30121F0A340B}">
      <dgm:prSet/>
      <dgm:spPr/>
      <dgm:t>
        <a:bodyPr/>
        <a:lstStyle/>
        <a:p>
          <a:endParaRPr lang="fr-FR"/>
        </a:p>
      </dgm:t>
    </dgm:pt>
    <dgm:pt modelId="{AB3B9269-FDC4-431C-9F9D-FEBEC09BCD5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Gestion du temps.</a:t>
          </a:r>
          <a:endParaRPr lang="en-US"/>
        </a:p>
      </dgm:t>
    </dgm:pt>
    <dgm:pt modelId="{5ABC4C3C-C3E1-4553-905C-D5746480A982}" type="sibTrans" cxnId="{A61FE9A8-CE98-4F18-BD90-3A53304BC089}">
      <dgm:prSet/>
      <dgm:spPr/>
      <dgm:t>
        <a:bodyPr/>
        <a:lstStyle/>
        <a:p>
          <a:endParaRPr lang="en-US"/>
        </a:p>
      </dgm:t>
    </dgm:pt>
    <dgm:pt modelId="{C5DF4928-324E-4373-B8B2-599E8CD99857}" type="parTrans" cxnId="{A61FE9A8-CE98-4F18-BD90-3A53304BC089}">
      <dgm:prSet/>
      <dgm:spPr/>
      <dgm:t>
        <a:bodyPr/>
        <a:lstStyle/>
        <a:p>
          <a:endParaRPr lang="en-US"/>
        </a:p>
      </dgm:t>
    </dgm:pt>
    <dgm:pt modelId="{D0BB83FE-867E-4924-9009-E365A176AB7D}" type="pres">
      <dgm:prSet presAssocID="{38832CC6-5B17-4339-B1A0-2E7D88EC3B3E}" presName="root" presStyleCnt="0">
        <dgm:presLayoutVars>
          <dgm:dir/>
          <dgm:resizeHandles val="exact"/>
        </dgm:presLayoutVars>
      </dgm:prSet>
      <dgm:spPr/>
    </dgm:pt>
    <dgm:pt modelId="{F8AC90ED-82F2-42C0-A6D3-2FABB3D4A3E6}" type="pres">
      <dgm:prSet presAssocID="{2A6100F7-D3D2-4A94-96BD-BDA699FFF7C0}" presName="compNode" presStyleCnt="0"/>
      <dgm:spPr/>
    </dgm:pt>
    <dgm:pt modelId="{1ADD03B2-4397-4C75-804F-4183ED09FEC1}" type="pres">
      <dgm:prSet presAssocID="{2A6100F7-D3D2-4A94-96BD-BDA699FFF7C0}" presName="bgRect" presStyleLbl="bgShp" presStyleIdx="0" presStyleCnt="5"/>
      <dgm:spPr/>
    </dgm:pt>
    <dgm:pt modelId="{48643DDC-7B1C-406D-A744-279218C06546}" type="pres">
      <dgm:prSet presAssocID="{2A6100F7-D3D2-4A94-96BD-BDA699FFF7C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6780ECDA-B249-4F1C-8C43-3D2A2704BFE2}" type="pres">
      <dgm:prSet presAssocID="{2A6100F7-D3D2-4A94-96BD-BDA699FFF7C0}" presName="spaceRect" presStyleCnt="0"/>
      <dgm:spPr/>
    </dgm:pt>
    <dgm:pt modelId="{6B299CB8-6DAE-4BD0-96F9-B9C3A227013F}" type="pres">
      <dgm:prSet presAssocID="{2A6100F7-D3D2-4A94-96BD-BDA699FFF7C0}" presName="parTx" presStyleLbl="revTx" presStyleIdx="0" presStyleCnt="5">
        <dgm:presLayoutVars>
          <dgm:chMax val="0"/>
          <dgm:chPref val="0"/>
        </dgm:presLayoutVars>
      </dgm:prSet>
      <dgm:spPr/>
    </dgm:pt>
    <dgm:pt modelId="{D940A504-FC7B-47B9-9500-30B468FF9230}" type="pres">
      <dgm:prSet presAssocID="{B0BA0FC1-9FEF-48AB-96F1-B8D090F450F7}" presName="sibTrans" presStyleCnt="0"/>
      <dgm:spPr/>
    </dgm:pt>
    <dgm:pt modelId="{DB25BB88-5652-4861-9941-CC81066C75F4}" type="pres">
      <dgm:prSet presAssocID="{7D4E08D0-9555-475D-9A93-B4A7A7E785CD}" presName="compNode" presStyleCnt="0"/>
      <dgm:spPr/>
    </dgm:pt>
    <dgm:pt modelId="{5E2FCC17-1CB9-4EBE-B137-2E75669EBE46}" type="pres">
      <dgm:prSet presAssocID="{7D4E08D0-9555-475D-9A93-B4A7A7E785CD}" presName="bgRect" presStyleLbl="bgShp" presStyleIdx="1" presStyleCnt="5"/>
      <dgm:spPr/>
    </dgm:pt>
    <dgm:pt modelId="{22EBCEEE-9CF7-41A7-9E05-EB08C737C738}" type="pres">
      <dgm:prSet presAssocID="{7D4E08D0-9555-475D-9A93-B4A7A7E785C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4D122990-DFD3-4BFA-ACF1-26463DDAD997}" type="pres">
      <dgm:prSet presAssocID="{7D4E08D0-9555-475D-9A93-B4A7A7E785CD}" presName="spaceRect" presStyleCnt="0"/>
      <dgm:spPr/>
    </dgm:pt>
    <dgm:pt modelId="{01362250-65C0-42D0-BD77-AC5959B90FF8}" type="pres">
      <dgm:prSet presAssocID="{7D4E08D0-9555-475D-9A93-B4A7A7E785CD}" presName="parTx" presStyleLbl="revTx" presStyleIdx="1" presStyleCnt="5">
        <dgm:presLayoutVars>
          <dgm:chMax val="0"/>
          <dgm:chPref val="0"/>
        </dgm:presLayoutVars>
      </dgm:prSet>
      <dgm:spPr/>
    </dgm:pt>
    <dgm:pt modelId="{5769153D-D705-4B3E-82DA-4F159184D238}" type="pres">
      <dgm:prSet presAssocID="{096A7244-6532-475C-82C1-97BF191DC870}" presName="sibTrans" presStyleCnt="0"/>
      <dgm:spPr/>
    </dgm:pt>
    <dgm:pt modelId="{942287DB-FE4D-4E8A-8BBF-AD2C9C982395}" type="pres">
      <dgm:prSet presAssocID="{19706346-C5EB-442B-87F5-91A4EFCB22EC}" presName="compNode" presStyleCnt="0"/>
      <dgm:spPr/>
    </dgm:pt>
    <dgm:pt modelId="{7C1F1F8A-9CB4-4093-9305-5E4AB1E67E51}" type="pres">
      <dgm:prSet presAssocID="{19706346-C5EB-442B-87F5-91A4EFCB22EC}" presName="bgRect" presStyleLbl="bgShp" presStyleIdx="2" presStyleCnt="5"/>
      <dgm:spPr/>
    </dgm:pt>
    <dgm:pt modelId="{74E5B17B-DEAF-4762-BFE3-81D28F8221DE}" type="pres">
      <dgm:prSet presAssocID="{19706346-C5EB-442B-87F5-91A4EFCB22E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B397C39-AFDB-442F-ABF9-F479F4F246D7}" type="pres">
      <dgm:prSet presAssocID="{19706346-C5EB-442B-87F5-91A4EFCB22EC}" presName="spaceRect" presStyleCnt="0"/>
      <dgm:spPr/>
    </dgm:pt>
    <dgm:pt modelId="{B7B46A53-E426-447A-80ED-25871FCB96D3}" type="pres">
      <dgm:prSet presAssocID="{19706346-C5EB-442B-87F5-91A4EFCB22EC}" presName="parTx" presStyleLbl="revTx" presStyleIdx="2" presStyleCnt="5">
        <dgm:presLayoutVars>
          <dgm:chMax val="0"/>
          <dgm:chPref val="0"/>
        </dgm:presLayoutVars>
      </dgm:prSet>
      <dgm:spPr/>
    </dgm:pt>
    <dgm:pt modelId="{8052CC75-716B-4D5C-8DBD-6658BBE5EAD6}" type="pres">
      <dgm:prSet presAssocID="{4C55E7C9-AF4A-48BC-AD95-7F75C41E8B72}" presName="sibTrans" presStyleCnt="0"/>
      <dgm:spPr/>
    </dgm:pt>
    <dgm:pt modelId="{546D28BD-6BC3-4D1F-A09A-1C27A27E2709}" type="pres">
      <dgm:prSet presAssocID="{44969CCC-476A-4A84-97E6-DDB35C5E5EB3}" presName="compNode" presStyleCnt="0"/>
      <dgm:spPr/>
    </dgm:pt>
    <dgm:pt modelId="{6C1260DE-E6D6-490A-9EE2-5B3C4D73237A}" type="pres">
      <dgm:prSet presAssocID="{44969CCC-476A-4A84-97E6-DDB35C5E5EB3}" presName="bgRect" presStyleLbl="bgShp" presStyleIdx="3" presStyleCnt="5"/>
      <dgm:spPr/>
    </dgm:pt>
    <dgm:pt modelId="{82806E23-685E-4C3D-B2F1-3139013DB6AA}" type="pres">
      <dgm:prSet presAssocID="{44969CCC-476A-4A84-97E6-DDB35C5E5EB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5492AA6-E9BA-4733-B5C2-7FAF121BDB8A}" type="pres">
      <dgm:prSet presAssocID="{44969CCC-476A-4A84-97E6-DDB35C5E5EB3}" presName="spaceRect" presStyleCnt="0"/>
      <dgm:spPr/>
    </dgm:pt>
    <dgm:pt modelId="{A9673E37-AA68-49FE-8F06-39FC672E82A7}" type="pres">
      <dgm:prSet presAssocID="{44969CCC-476A-4A84-97E6-DDB35C5E5EB3}" presName="parTx" presStyleLbl="revTx" presStyleIdx="3" presStyleCnt="5">
        <dgm:presLayoutVars>
          <dgm:chMax val="0"/>
          <dgm:chPref val="0"/>
        </dgm:presLayoutVars>
      </dgm:prSet>
      <dgm:spPr/>
    </dgm:pt>
    <dgm:pt modelId="{40A99ACB-8752-4C13-AD9F-ED35D154F079}" type="pres">
      <dgm:prSet presAssocID="{2C08DB83-61DE-4CAE-BE49-BA91CEBA4549}" presName="sibTrans" presStyleCnt="0"/>
      <dgm:spPr/>
    </dgm:pt>
    <dgm:pt modelId="{C0EF8DFD-C6A3-4646-A271-27E0A4840B59}" type="pres">
      <dgm:prSet presAssocID="{AB3B9269-FDC4-431C-9F9D-FEBEC09BCD5E}" presName="compNode" presStyleCnt="0"/>
      <dgm:spPr/>
    </dgm:pt>
    <dgm:pt modelId="{ADB900DB-7330-40DD-8E6A-3A79D6855AB7}" type="pres">
      <dgm:prSet presAssocID="{AB3B9269-FDC4-431C-9F9D-FEBEC09BCD5E}" presName="bgRect" presStyleLbl="bgShp" presStyleIdx="4" presStyleCnt="5"/>
      <dgm:spPr/>
    </dgm:pt>
    <dgm:pt modelId="{8C36005B-1549-4F44-8A50-61B01D4ECF57}" type="pres">
      <dgm:prSet presAssocID="{AB3B9269-FDC4-431C-9F9D-FEBEC09BCD5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 90% with solid fill"/>
        </a:ext>
      </dgm:extLst>
    </dgm:pt>
    <dgm:pt modelId="{FC950D77-2F07-48E2-BF13-51B6A4B3AECD}" type="pres">
      <dgm:prSet presAssocID="{AB3B9269-FDC4-431C-9F9D-FEBEC09BCD5E}" presName="spaceRect" presStyleCnt="0"/>
      <dgm:spPr/>
    </dgm:pt>
    <dgm:pt modelId="{902A8B20-454A-4FB2-8B21-81AEDDF22020}" type="pres">
      <dgm:prSet presAssocID="{AB3B9269-FDC4-431C-9F9D-FEBEC09BCD5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51E3007-9A48-4A8D-808A-023E18E07AE0}" type="presOf" srcId="{7D4E08D0-9555-475D-9A93-B4A7A7E785CD}" destId="{01362250-65C0-42D0-BD77-AC5959B90FF8}" srcOrd="0" destOrd="0" presId="urn:microsoft.com/office/officeart/2018/2/layout/IconVerticalSolidList"/>
    <dgm:cxn modelId="{0CEA892D-39C0-40AE-B4C8-69ECF04FB1D3}" type="presOf" srcId="{38832CC6-5B17-4339-B1A0-2E7D88EC3B3E}" destId="{D0BB83FE-867E-4924-9009-E365A176AB7D}" srcOrd="0" destOrd="0" presId="urn:microsoft.com/office/officeart/2018/2/layout/IconVerticalSolidList"/>
    <dgm:cxn modelId="{C94B9C2D-D3F3-406C-84ED-12C48AA431D6}" type="presOf" srcId="{2A6100F7-D3D2-4A94-96BD-BDA699FFF7C0}" destId="{6B299CB8-6DAE-4BD0-96F9-B9C3A227013F}" srcOrd="0" destOrd="0" presId="urn:microsoft.com/office/officeart/2018/2/layout/IconVerticalSolidList"/>
    <dgm:cxn modelId="{8D37E23C-1A97-42C1-AFDC-3EF0064EC54F}" type="presOf" srcId="{AB3B9269-FDC4-431C-9F9D-FEBEC09BCD5E}" destId="{902A8B20-454A-4FB2-8B21-81AEDDF22020}" srcOrd="0" destOrd="0" presId="urn:microsoft.com/office/officeart/2018/2/layout/IconVerticalSolidList"/>
    <dgm:cxn modelId="{D2244B73-F36D-49BD-B7A1-9B80EA014FBC}" srcId="{38832CC6-5B17-4339-B1A0-2E7D88EC3B3E}" destId="{19706346-C5EB-442B-87F5-91A4EFCB22EC}" srcOrd="2" destOrd="0" parTransId="{F63033B0-A364-4BA5-B03B-C1BD7B9B614C}" sibTransId="{4C55E7C9-AF4A-48BC-AD95-7F75C41E8B72}"/>
    <dgm:cxn modelId="{D0BB3CA8-4F8F-4C9B-A1E3-BB619DD7DBA7}" type="presOf" srcId="{19706346-C5EB-442B-87F5-91A4EFCB22EC}" destId="{B7B46A53-E426-447A-80ED-25871FCB96D3}" srcOrd="0" destOrd="0" presId="urn:microsoft.com/office/officeart/2018/2/layout/IconVerticalSolidList"/>
    <dgm:cxn modelId="{A61FE9A8-CE98-4F18-BD90-3A53304BC089}" srcId="{38832CC6-5B17-4339-B1A0-2E7D88EC3B3E}" destId="{AB3B9269-FDC4-431C-9F9D-FEBEC09BCD5E}" srcOrd="4" destOrd="0" parTransId="{C5DF4928-324E-4373-B8B2-599E8CD99857}" sibTransId="{5ABC4C3C-C3E1-4553-905C-D5746480A982}"/>
    <dgm:cxn modelId="{CFEDCCBB-AE87-47EA-91A7-A1D0DC84C654}" type="presOf" srcId="{44969CCC-476A-4A84-97E6-DDB35C5E5EB3}" destId="{A9673E37-AA68-49FE-8F06-39FC672E82A7}" srcOrd="0" destOrd="0" presId="urn:microsoft.com/office/officeart/2018/2/layout/IconVerticalSolidList"/>
    <dgm:cxn modelId="{1413F8C1-0793-491E-98F3-30121F0A340B}" srcId="{38832CC6-5B17-4339-B1A0-2E7D88EC3B3E}" destId="{7D4E08D0-9555-475D-9A93-B4A7A7E785CD}" srcOrd="1" destOrd="0" parTransId="{470248F0-D2CB-4BDD-9B6D-8BC7414311AD}" sibTransId="{096A7244-6532-475C-82C1-97BF191DC870}"/>
    <dgm:cxn modelId="{455154C7-5988-436B-AD49-E42185804A81}" srcId="{38832CC6-5B17-4339-B1A0-2E7D88EC3B3E}" destId="{2A6100F7-D3D2-4A94-96BD-BDA699FFF7C0}" srcOrd="0" destOrd="0" parTransId="{A0961959-0C55-49C3-8C42-2AFE4E4B0D15}" sibTransId="{B0BA0FC1-9FEF-48AB-96F1-B8D090F450F7}"/>
    <dgm:cxn modelId="{E9F6E3CF-841F-4B58-BEFD-9A5E4495800C}" srcId="{38832CC6-5B17-4339-B1A0-2E7D88EC3B3E}" destId="{44969CCC-476A-4A84-97E6-DDB35C5E5EB3}" srcOrd="3" destOrd="0" parTransId="{781CA59F-6DCC-4169-907D-FAC8D19AA371}" sibTransId="{2C08DB83-61DE-4CAE-BE49-BA91CEBA4549}"/>
    <dgm:cxn modelId="{8E2D7E5F-BD33-400A-9B44-CDE35CDB6C68}" type="presParOf" srcId="{D0BB83FE-867E-4924-9009-E365A176AB7D}" destId="{F8AC90ED-82F2-42C0-A6D3-2FABB3D4A3E6}" srcOrd="0" destOrd="0" presId="urn:microsoft.com/office/officeart/2018/2/layout/IconVerticalSolidList"/>
    <dgm:cxn modelId="{9CD4ECF9-F05F-4A0C-9153-B1A631779D5C}" type="presParOf" srcId="{F8AC90ED-82F2-42C0-A6D3-2FABB3D4A3E6}" destId="{1ADD03B2-4397-4C75-804F-4183ED09FEC1}" srcOrd="0" destOrd="0" presId="urn:microsoft.com/office/officeart/2018/2/layout/IconVerticalSolidList"/>
    <dgm:cxn modelId="{A2C4992C-94F7-430E-B8B8-20FBE99C77B4}" type="presParOf" srcId="{F8AC90ED-82F2-42C0-A6D3-2FABB3D4A3E6}" destId="{48643DDC-7B1C-406D-A744-279218C06546}" srcOrd="1" destOrd="0" presId="urn:microsoft.com/office/officeart/2018/2/layout/IconVerticalSolidList"/>
    <dgm:cxn modelId="{B79CE90A-9EB6-4665-BEEE-F042D8334A80}" type="presParOf" srcId="{F8AC90ED-82F2-42C0-A6D3-2FABB3D4A3E6}" destId="{6780ECDA-B249-4F1C-8C43-3D2A2704BFE2}" srcOrd="2" destOrd="0" presId="urn:microsoft.com/office/officeart/2018/2/layout/IconVerticalSolidList"/>
    <dgm:cxn modelId="{9516A18F-8C21-4AAB-BC1D-953774D73D28}" type="presParOf" srcId="{F8AC90ED-82F2-42C0-A6D3-2FABB3D4A3E6}" destId="{6B299CB8-6DAE-4BD0-96F9-B9C3A227013F}" srcOrd="3" destOrd="0" presId="urn:microsoft.com/office/officeart/2018/2/layout/IconVerticalSolidList"/>
    <dgm:cxn modelId="{D09D580F-7771-4C5C-8539-7CE6DC76BC23}" type="presParOf" srcId="{D0BB83FE-867E-4924-9009-E365A176AB7D}" destId="{D940A504-FC7B-47B9-9500-30B468FF9230}" srcOrd="1" destOrd="0" presId="urn:microsoft.com/office/officeart/2018/2/layout/IconVerticalSolidList"/>
    <dgm:cxn modelId="{7ED39FD7-7C64-41F0-BB39-ED88D8CCFDBF}" type="presParOf" srcId="{D0BB83FE-867E-4924-9009-E365A176AB7D}" destId="{DB25BB88-5652-4861-9941-CC81066C75F4}" srcOrd="2" destOrd="0" presId="urn:microsoft.com/office/officeart/2018/2/layout/IconVerticalSolidList"/>
    <dgm:cxn modelId="{653B102E-270D-4564-8B92-D886294814C9}" type="presParOf" srcId="{DB25BB88-5652-4861-9941-CC81066C75F4}" destId="{5E2FCC17-1CB9-4EBE-B137-2E75669EBE46}" srcOrd="0" destOrd="0" presId="urn:microsoft.com/office/officeart/2018/2/layout/IconVerticalSolidList"/>
    <dgm:cxn modelId="{98D21914-FAA0-4E6D-9D07-67932C27640B}" type="presParOf" srcId="{DB25BB88-5652-4861-9941-CC81066C75F4}" destId="{22EBCEEE-9CF7-41A7-9E05-EB08C737C738}" srcOrd="1" destOrd="0" presId="urn:microsoft.com/office/officeart/2018/2/layout/IconVerticalSolidList"/>
    <dgm:cxn modelId="{37402262-B580-4AC7-9C69-4C0996CFAD4B}" type="presParOf" srcId="{DB25BB88-5652-4861-9941-CC81066C75F4}" destId="{4D122990-DFD3-4BFA-ACF1-26463DDAD997}" srcOrd="2" destOrd="0" presId="urn:microsoft.com/office/officeart/2018/2/layout/IconVerticalSolidList"/>
    <dgm:cxn modelId="{57D62EA7-15B6-4251-B22E-EDD12FF42B4B}" type="presParOf" srcId="{DB25BB88-5652-4861-9941-CC81066C75F4}" destId="{01362250-65C0-42D0-BD77-AC5959B90FF8}" srcOrd="3" destOrd="0" presId="urn:microsoft.com/office/officeart/2018/2/layout/IconVerticalSolidList"/>
    <dgm:cxn modelId="{C13863A2-5350-4F0D-9E16-7DB3AAD76CDC}" type="presParOf" srcId="{D0BB83FE-867E-4924-9009-E365A176AB7D}" destId="{5769153D-D705-4B3E-82DA-4F159184D238}" srcOrd="3" destOrd="0" presId="urn:microsoft.com/office/officeart/2018/2/layout/IconVerticalSolidList"/>
    <dgm:cxn modelId="{FD0338EF-1310-4B34-BF1D-EA550DFBA4B2}" type="presParOf" srcId="{D0BB83FE-867E-4924-9009-E365A176AB7D}" destId="{942287DB-FE4D-4E8A-8BBF-AD2C9C982395}" srcOrd="4" destOrd="0" presId="urn:microsoft.com/office/officeart/2018/2/layout/IconVerticalSolidList"/>
    <dgm:cxn modelId="{098D95DB-C2D0-4214-BBA4-72A027A2BD61}" type="presParOf" srcId="{942287DB-FE4D-4E8A-8BBF-AD2C9C982395}" destId="{7C1F1F8A-9CB4-4093-9305-5E4AB1E67E51}" srcOrd="0" destOrd="0" presId="urn:microsoft.com/office/officeart/2018/2/layout/IconVerticalSolidList"/>
    <dgm:cxn modelId="{88AB9017-EFCB-467A-B8B2-1FF652C58F23}" type="presParOf" srcId="{942287DB-FE4D-4E8A-8BBF-AD2C9C982395}" destId="{74E5B17B-DEAF-4762-BFE3-81D28F8221DE}" srcOrd="1" destOrd="0" presId="urn:microsoft.com/office/officeart/2018/2/layout/IconVerticalSolidList"/>
    <dgm:cxn modelId="{2B5A3D62-F764-4E43-A00B-208DD47F501E}" type="presParOf" srcId="{942287DB-FE4D-4E8A-8BBF-AD2C9C982395}" destId="{8B397C39-AFDB-442F-ABF9-F479F4F246D7}" srcOrd="2" destOrd="0" presId="urn:microsoft.com/office/officeart/2018/2/layout/IconVerticalSolidList"/>
    <dgm:cxn modelId="{31DF9834-0D0F-43DA-B448-F59381337F5B}" type="presParOf" srcId="{942287DB-FE4D-4E8A-8BBF-AD2C9C982395}" destId="{B7B46A53-E426-447A-80ED-25871FCB96D3}" srcOrd="3" destOrd="0" presId="urn:microsoft.com/office/officeart/2018/2/layout/IconVerticalSolidList"/>
    <dgm:cxn modelId="{F55E4A1F-561A-4F17-9C97-49F636E51962}" type="presParOf" srcId="{D0BB83FE-867E-4924-9009-E365A176AB7D}" destId="{8052CC75-716B-4D5C-8DBD-6658BBE5EAD6}" srcOrd="5" destOrd="0" presId="urn:microsoft.com/office/officeart/2018/2/layout/IconVerticalSolidList"/>
    <dgm:cxn modelId="{59056BA4-AC0E-4199-8FE6-DA261E4CEE57}" type="presParOf" srcId="{D0BB83FE-867E-4924-9009-E365A176AB7D}" destId="{546D28BD-6BC3-4D1F-A09A-1C27A27E2709}" srcOrd="6" destOrd="0" presId="urn:microsoft.com/office/officeart/2018/2/layout/IconVerticalSolidList"/>
    <dgm:cxn modelId="{0B7889F3-B479-422C-B25A-43902B5685BC}" type="presParOf" srcId="{546D28BD-6BC3-4D1F-A09A-1C27A27E2709}" destId="{6C1260DE-E6D6-490A-9EE2-5B3C4D73237A}" srcOrd="0" destOrd="0" presId="urn:microsoft.com/office/officeart/2018/2/layout/IconVerticalSolidList"/>
    <dgm:cxn modelId="{812049E8-B74B-46D1-9AA0-704B5A27E397}" type="presParOf" srcId="{546D28BD-6BC3-4D1F-A09A-1C27A27E2709}" destId="{82806E23-685E-4C3D-B2F1-3139013DB6AA}" srcOrd="1" destOrd="0" presId="urn:microsoft.com/office/officeart/2018/2/layout/IconVerticalSolidList"/>
    <dgm:cxn modelId="{F892E26A-E28F-4354-A700-5D2764C95720}" type="presParOf" srcId="{546D28BD-6BC3-4D1F-A09A-1C27A27E2709}" destId="{E5492AA6-E9BA-4733-B5C2-7FAF121BDB8A}" srcOrd="2" destOrd="0" presId="urn:microsoft.com/office/officeart/2018/2/layout/IconVerticalSolidList"/>
    <dgm:cxn modelId="{4A02C10B-9C47-44CA-899D-CA15681CFF7E}" type="presParOf" srcId="{546D28BD-6BC3-4D1F-A09A-1C27A27E2709}" destId="{A9673E37-AA68-49FE-8F06-39FC672E82A7}" srcOrd="3" destOrd="0" presId="urn:microsoft.com/office/officeart/2018/2/layout/IconVerticalSolidList"/>
    <dgm:cxn modelId="{26485C1A-39E9-46C1-9562-B19FF1647C0F}" type="presParOf" srcId="{D0BB83FE-867E-4924-9009-E365A176AB7D}" destId="{40A99ACB-8752-4C13-AD9F-ED35D154F079}" srcOrd="7" destOrd="0" presId="urn:microsoft.com/office/officeart/2018/2/layout/IconVerticalSolidList"/>
    <dgm:cxn modelId="{690424E6-942E-408B-AE80-BB0470981727}" type="presParOf" srcId="{D0BB83FE-867E-4924-9009-E365A176AB7D}" destId="{C0EF8DFD-C6A3-4646-A271-27E0A4840B59}" srcOrd="8" destOrd="0" presId="urn:microsoft.com/office/officeart/2018/2/layout/IconVerticalSolidList"/>
    <dgm:cxn modelId="{3877B315-CD40-49E7-AFD6-E943FCC4A2BF}" type="presParOf" srcId="{C0EF8DFD-C6A3-4646-A271-27E0A4840B59}" destId="{ADB900DB-7330-40DD-8E6A-3A79D6855AB7}" srcOrd="0" destOrd="0" presId="urn:microsoft.com/office/officeart/2018/2/layout/IconVerticalSolidList"/>
    <dgm:cxn modelId="{CF437371-8220-49A6-BE70-388616F6EBA3}" type="presParOf" srcId="{C0EF8DFD-C6A3-4646-A271-27E0A4840B59}" destId="{8C36005B-1549-4F44-8A50-61B01D4ECF57}" srcOrd="1" destOrd="0" presId="urn:microsoft.com/office/officeart/2018/2/layout/IconVerticalSolidList"/>
    <dgm:cxn modelId="{BF177A5C-3425-416E-AF95-DB1708466338}" type="presParOf" srcId="{C0EF8DFD-C6A3-4646-A271-27E0A4840B59}" destId="{FC950D77-2F07-48E2-BF13-51B6A4B3AECD}" srcOrd="2" destOrd="0" presId="urn:microsoft.com/office/officeart/2018/2/layout/IconVerticalSolidList"/>
    <dgm:cxn modelId="{1E39A80E-D472-4FD5-B981-65C436C898CA}" type="presParOf" srcId="{C0EF8DFD-C6A3-4646-A271-27E0A4840B59}" destId="{902A8B20-454A-4FB2-8B21-81AEDDF220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D03B2-4397-4C75-804F-4183ED09FEC1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43DDC-7B1C-406D-A744-279218C06546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99CB8-6DAE-4BD0-96F9-B9C3A227013F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Différentes pages web </a:t>
          </a:r>
          <a:endParaRPr lang="en-US" sz="2200" kern="1200" dirty="0"/>
        </a:p>
      </dsp:txBody>
      <dsp:txXfrm>
        <a:off x="1429899" y="2442"/>
        <a:ext cx="5083704" cy="1238008"/>
      </dsp:txXfrm>
    </dsp:sp>
    <dsp:sp modelId="{7C1F1F8A-9CB4-4093-9305-5E4AB1E67E51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E5B17B-DEAF-4762-BFE3-81D28F8221DE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46A53-E426-447A-80ED-25871FCB96D3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Un design sous css et html</a:t>
          </a:r>
          <a:endParaRPr lang="en-US" sz="2200" kern="1200"/>
        </a:p>
      </dsp:txBody>
      <dsp:txXfrm>
        <a:off x="1429899" y="1549953"/>
        <a:ext cx="5083704" cy="1238008"/>
      </dsp:txXfrm>
    </dsp:sp>
    <dsp:sp modelId="{6C1260DE-E6D6-490A-9EE2-5B3C4D73237A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06E23-685E-4C3D-B2F1-3139013DB6AA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73E37-AA68-49FE-8F06-39FC672E82A7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Des fonctionnalités avec javascript</a:t>
          </a:r>
          <a:endParaRPr lang="en-US" sz="2200" kern="1200"/>
        </a:p>
      </dsp:txBody>
      <dsp:txXfrm>
        <a:off x="1429899" y="3097464"/>
        <a:ext cx="5083704" cy="1238008"/>
      </dsp:txXfrm>
    </dsp:sp>
    <dsp:sp modelId="{ADB900DB-7330-40DD-8E6A-3A79D6855AB7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36005B-1549-4F44-8A50-61B01D4ECF57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2A8B20-454A-4FB2-8B21-81AEDDF22020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Faire un support de présentation (celui-ci) </a:t>
          </a:r>
          <a:endParaRPr lang="en-US" sz="2200" kern="1200"/>
        </a:p>
      </dsp:txBody>
      <dsp:txXfrm>
        <a:off x="1429899" y="4644974"/>
        <a:ext cx="5083704" cy="1238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D03B2-4397-4C75-804F-4183ED09FEC1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43DDC-7B1C-406D-A744-279218C06546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99CB8-6DAE-4BD0-96F9-B9C3A227013F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Une page accueil avec au minimum 3 articles </a:t>
          </a:r>
          <a:endParaRPr lang="en-US" sz="1700" kern="1200"/>
        </a:p>
      </dsp:txBody>
      <dsp:txXfrm>
        <a:off x="1131174" y="4597"/>
        <a:ext cx="5382429" cy="979371"/>
      </dsp:txXfrm>
    </dsp:sp>
    <dsp:sp modelId="{5E2FCC17-1CB9-4EBE-B137-2E75669EBE46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EBCEEE-9CF7-41A7-9E05-EB08C737C738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362250-65C0-42D0-BD77-AC5959B90FF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Une page libraire </a:t>
          </a:r>
          <a:r>
            <a:rPr lang="en-US" sz="1700" kern="1200" err="1"/>
            <a:t>décrivant</a:t>
          </a:r>
          <a:r>
            <a:rPr lang="en-US" sz="1700" kern="1200"/>
            <a:t> </a:t>
          </a:r>
          <a:r>
            <a:rPr lang="en-US" sz="1700" kern="1200" err="1"/>
            <a:t>notre</a:t>
          </a:r>
          <a:r>
            <a:rPr lang="en-US" sz="1700" kern="1200"/>
            <a:t> site, </a:t>
          </a:r>
          <a:r>
            <a:rPr lang="en-US" sz="1700" kern="1200" err="1"/>
            <a:t>nos</a:t>
          </a:r>
          <a:r>
            <a:rPr lang="en-US" sz="1700" kern="1200"/>
            <a:t> </a:t>
          </a:r>
          <a:r>
            <a:rPr lang="en-US" sz="1700" kern="1200" err="1"/>
            <a:t>activités</a:t>
          </a:r>
          <a:endParaRPr lang="en-US" sz="1700" kern="1200"/>
        </a:p>
      </dsp:txBody>
      <dsp:txXfrm>
        <a:off x="1131174" y="1228812"/>
        <a:ext cx="5382429" cy="979371"/>
      </dsp:txXfrm>
    </dsp:sp>
    <dsp:sp modelId="{7C1F1F8A-9CB4-4093-9305-5E4AB1E67E51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E5B17B-DEAF-4762-BFE3-81D28F8221DE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46A53-E426-447A-80ED-25871FCB96D3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Une page pour présenter nos employés</a:t>
          </a:r>
          <a:endParaRPr lang="en-US" sz="1700" kern="1200"/>
        </a:p>
      </dsp:txBody>
      <dsp:txXfrm>
        <a:off x="1131174" y="2453027"/>
        <a:ext cx="5382429" cy="979371"/>
      </dsp:txXfrm>
    </dsp:sp>
    <dsp:sp modelId="{6C1260DE-E6D6-490A-9EE2-5B3C4D73237A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06E23-685E-4C3D-B2F1-3139013DB6AA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73E37-AA68-49FE-8F06-39FC672E82A7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Une page permettant de nous contacter</a:t>
          </a:r>
          <a:endParaRPr lang="en-US" sz="1700" kern="1200" dirty="0"/>
        </a:p>
      </dsp:txBody>
      <dsp:txXfrm>
        <a:off x="1131174" y="3677241"/>
        <a:ext cx="5382429" cy="979371"/>
      </dsp:txXfrm>
    </dsp:sp>
    <dsp:sp modelId="{ADB900DB-7330-40DD-8E6A-3A79D6855AB7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36005B-1549-4F44-8A50-61B01D4ECF57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2A8B20-454A-4FB2-8B21-81AEDDF22020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Une page où l’on peut voir les livres disponibles et pouvoir en ajouter ou en supprimer dans un tableau dynamique</a:t>
          </a:r>
          <a:endParaRPr lang="en-US" sz="1700" kern="1200" dirty="0"/>
        </a:p>
      </dsp:txBody>
      <dsp:txXfrm>
        <a:off x="1131174" y="4901456"/>
        <a:ext cx="5382429" cy="9793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D03B2-4397-4C75-804F-4183ED09FEC1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43DDC-7B1C-406D-A744-279218C06546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99CB8-6DAE-4BD0-96F9-B9C3A227013F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Trouver une idée de design correct et qui plaise aux membres du groupe.</a:t>
          </a:r>
          <a:endParaRPr lang="en-US" sz="1900" kern="1200" dirty="0"/>
        </a:p>
      </dsp:txBody>
      <dsp:txXfrm>
        <a:off x="1131174" y="4597"/>
        <a:ext cx="5382429" cy="979371"/>
      </dsp:txXfrm>
    </dsp:sp>
    <dsp:sp modelId="{5E2FCC17-1CB9-4EBE-B137-2E75669EBE46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EBCEEE-9CF7-41A7-9E05-EB08C737C738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362250-65C0-42D0-BD77-AC5959B90FF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Le </a:t>
          </a:r>
          <a:r>
            <a:rPr lang="en-US" sz="1900" kern="1200" err="1"/>
            <a:t>javascript</a:t>
          </a:r>
          <a:r>
            <a:rPr lang="en-US" sz="1900" kern="1200"/>
            <a:t> </a:t>
          </a:r>
          <a:r>
            <a:rPr lang="en-US" sz="1900" kern="1200" err="1"/>
            <a:t>posant</a:t>
          </a:r>
          <a:r>
            <a:rPr lang="en-US" sz="1900" kern="1200"/>
            <a:t> </a:t>
          </a:r>
          <a:r>
            <a:rPr lang="en-US" sz="1900" kern="1200" err="1"/>
            <a:t>problème</a:t>
          </a:r>
          <a:r>
            <a:rPr lang="en-US" sz="1900" kern="1200"/>
            <a:t> pour un </a:t>
          </a:r>
          <a:r>
            <a:rPr lang="en-US" sz="1900" kern="1200" err="1"/>
            <a:t>membre</a:t>
          </a:r>
          <a:r>
            <a:rPr lang="en-US" sz="1900" kern="1200"/>
            <a:t> du </a:t>
          </a:r>
          <a:r>
            <a:rPr lang="en-US" sz="1900" kern="1200" err="1"/>
            <a:t>groupe</a:t>
          </a:r>
          <a:r>
            <a:rPr lang="en-US" sz="1900" kern="1200"/>
            <a:t>.</a:t>
          </a:r>
        </a:p>
      </dsp:txBody>
      <dsp:txXfrm>
        <a:off x="1131174" y="1228812"/>
        <a:ext cx="5382429" cy="979371"/>
      </dsp:txXfrm>
    </dsp:sp>
    <dsp:sp modelId="{7C1F1F8A-9CB4-4093-9305-5E4AB1E67E51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E5B17B-DEAF-4762-BFE3-81D28F8221DE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46A53-E426-447A-80ED-25871FCB96D3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Résoudre les petites erreurs pouvant apparaitre avec une intégration de code.</a:t>
          </a:r>
          <a:endParaRPr lang="en-US" sz="1900" kern="1200" dirty="0"/>
        </a:p>
      </dsp:txBody>
      <dsp:txXfrm>
        <a:off x="1131174" y="2453027"/>
        <a:ext cx="5382429" cy="979371"/>
      </dsp:txXfrm>
    </dsp:sp>
    <dsp:sp modelId="{6C1260DE-E6D6-490A-9EE2-5B3C4D73237A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06E23-685E-4C3D-B2F1-3139013DB6AA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73E37-AA68-49FE-8F06-39FC672E82A7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Difficulté de communication en dehors des cours et d’envois des fichiers.</a:t>
          </a:r>
          <a:endParaRPr lang="en-US" sz="1900" kern="1200"/>
        </a:p>
      </dsp:txBody>
      <dsp:txXfrm>
        <a:off x="1131174" y="3677241"/>
        <a:ext cx="5382429" cy="979371"/>
      </dsp:txXfrm>
    </dsp:sp>
    <dsp:sp modelId="{ADB900DB-7330-40DD-8E6A-3A79D6855AB7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36005B-1549-4F44-8A50-61B01D4ECF57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2A8B20-454A-4FB2-8B21-81AEDDF22020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Gestion du temps.</a:t>
          </a:r>
          <a:endParaRPr lang="en-US" sz="1900" kern="1200"/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C881-E418-4182-84DC-1E26B23F7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C44BD8-34D2-43BE-9301-083E1078F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C74E3-18A4-4A57-AFFB-B6811E9BC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F2B8-AD60-46D6-AA4F-F30B9DAB5E37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8A90C-9CF9-4125-BFFB-FD8460387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25FD5-85FF-4692-A6EA-F2A446610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FD99-7AF4-4EC4-BE10-B42D615BAE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7146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0247E-15CE-4A57-9C9B-18287858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373408-A76A-4E23-AA91-D846FCFE0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2F981-EE4A-46B9-9FDF-07DBD743F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F2B8-AD60-46D6-AA4F-F30B9DAB5E37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B10E5-F0F9-481A-ADF4-AE70504E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CD490-00BA-4504-935C-4B6C20D1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FD99-7AF4-4EC4-BE10-B42D615BAE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195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A590B7-9935-4C92-B0A0-37835CB9AA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41FD7C-EF86-464C-8CF4-B71AD9B09A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338D3-A151-4761-BBCA-918129543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F2B8-AD60-46D6-AA4F-F30B9DAB5E37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33A2A-E115-478C-A0D7-BA17E92D7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98F7C-1193-47AA-B77F-FE5D6B2C9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FD99-7AF4-4EC4-BE10-B42D615BAE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129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E738-B8FB-44C1-8555-4B63A73D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A4A32-B947-43F4-AF7C-D41487881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A20FA-7944-45A0-9787-92763BEE2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F2B8-AD60-46D6-AA4F-F30B9DAB5E37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55613-49C2-4FF0-BDC0-B9B5896C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B52F7-F14A-492D-8B78-519F1E26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FD99-7AF4-4EC4-BE10-B42D615BAE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38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D3F2E-B35C-43D6-B403-A3B0881EB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79BD5-3FA4-46F0-ADC3-3F086F6C8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8DFCE-4CEB-4F0C-B12E-A27BC2516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F2B8-AD60-46D6-AA4F-F30B9DAB5E37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4BDD7-75A4-4692-B679-34F1E3A88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DF67D-9018-4A4D-A201-EFB7CE3E4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FD99-7AF4-4EC4-BE10-B42D615BAE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98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D16F-54C1-4BC3-91D3-3D9A7AF24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6E8E1-8BCC-42CF-A937-9ACB99B0C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34E9A-C6F5-4938-B43B-FB34DC37E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D18EB-B25A-4E8F-9770-A3A6EFD6C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F2B8-AD60-46D6-AA4F-F30B9DAB5E37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442AC-704D-42E0-9324-B97B50DA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31B30-597F-4636-8E15-4092CE38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FD99-7AF4-4EC4-BE10-B42D615BAE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722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E4423-B94C-4748-B4E6-DBB0FBF09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E6DEE-B1DA-4294-BE62-E8041AAB2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2C1A71-0E87-4506-A9C8-ACD36C431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02973B-A592-4617-A84F-6C7DE761D4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F9AC52-7E0D-4D9E-B120-5CDC70D2E9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0FF4B-683E-4FF2-90B8-D0EBDA83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F2B8-AD60-46D6-AA4F-F30B9DAB5E37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629793-9E24-4716-9C23-1381C7034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969AC-8821-4310-8A08-EC8CB7921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FD99-7AF4-4EC4-BE10-B42D615BAE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79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BC55E-F17F-4BAA-ADC2-EE36305A6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5BC71-A499-4D81-B782-489F5595B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F2B8-AD60-46D6-AA4F-F30B9DAB5E37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761B1-089D-4407-8240-CEFB09E18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A7870-A2A9-4CBF-BCFD-6F53F255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FD99-7AF4-4EC4-BE10-B42D615BAE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914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82930-73C8-4E55-A92E-3C5357D71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F2B8-AD60-46D6-AA4F-F30B9DAB5E37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72D6EB-59C0-440E-8FB6-9273F17E6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E0C7E-F86E-41ED-9F0F-58897D65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FD99-7AF4-4EC4-BE10-B42D615BAE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89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20126-F231-42D3-97CF-221848D0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7010B-7C4C-4C14-B972-FC1668902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6AB43-B62B-4E8A-A8E8-6FE987222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83EE9-9ACB-42F9-ACBD-0016AEB64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F2B8-AD60-46D6-AA4F-F30B9DAB5E37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43239-5EFD-480B-AB00-99101DEC3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8AB88-C761-426B-A693-893A44E3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FD99-7AF4-4EC4-BE10-B42D615BAE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950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CFC2-085E-4398-AC0B-1811FAAC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558512-FED9-4B83-B8FC-8E82022D4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1C69A-1E68-4C93-B85E-680B01F9B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A83D6-79EE-415E-A4E5-D05C4BB16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2F2B8-AD60-46D6-AA4F-F30B9DAB5E37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961788-E1E4-4577-B808-6EA72B7F2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A79E3-EA12-4197-A0EE-6C57588F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FD99-7AF4-4EC4-BE10-B42D615BAE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6188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8349C0-C650-47CA-9447-7B3138B0C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24CD0-50B4-4152-972B-A98C5A185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97757-6892-4880-AD91-E03AF0C8C6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2F2B8-AD60-46D6-AA4F-F30B9DAB5E37}" type="datetimeFigureOut">
              <a:rPr lang="fr-FR" smtClean="0"/>
              <a:t>25/11/2021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DB142-215D-4ED6-A8D6-779804AB3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4D787-D4D8-446D-B512-CF457BCA2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EFD99-7AF4-4EC4-BE10-B42D615BAE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8044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FA6BF-272E-48DA-8FA8-F9BE76721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fr-FR" sz="5400"/>
              <a:t>1WDEV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D47479-A44E-4D65-BA0A-1A393C7001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167376" cy="1155525"/>
          </a:xfrm>
        </p:spPr>
        <p:txBody>
          <a:bodyPr anchor="t">
            <a:normAutofit/>
          </a:bodyPr>
          <a:lstStyle/>
          <a:p>
            <a:pPr algn="l"/>
            <a:r>
              <a:rPr lang="fr-FR" sz="2000"/>
              <a:t>Mathieu / Benjamin</a:t>
            </a:r>
          </a:p>
        </p:txBody>
      </p:sp>
    </p:spTree>
    <p:extLst>
      <p:ext uri="{BB962C8B-B14F-4D97-AF65-F5344CB8AC3E}">
        <p14:creationId xmlns:p14="http://schemas.microsoft.com/office/powerpoint/2010/main" val="3218586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A1F9C-F5F9-4FB2-9566-CFEB40258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962246"/>
            <a:ext cx="7158921" cy="26119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u="sng" kern="1200" dirty="0" err="1">
                <a:solidFill>
                  <a:schemeClr val="tx1"/>
                </a:solidFill>
              </a:rPr>
              <a:t>Difficultés</a:t>
            </a:r>
            <a:r>
              <a:rPr lang="en-US" sz="5400" i="1" u="sng" kern="1200" dirty="0">
                <a:solidFill>
                  <a:schemeClr val="tx1"/>
                </a:solidFill>
              </a:rPr>
              <a:t> </a:t>
            </a:r>
            <a:r>
              <a:rPr lang="en-US" sz="5400" i="1" u="sng" kern="1200" dirty="0" err="1">
                <a:solidFill>
                  <a:schemeClr val="tx1"/>
                </a:solidFill>
              </a:rPr>
              <a:t>rencontrées</a:t>
            </a:r>
            <a:endParaRPr lang="en-US" sz="5400" i="1" u="sng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17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91DB2-57B3-48B4-88C7-FB6AF7226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 sz="2800" i="1" u="sng" spc="300" dirty="0">
                <a:solidFill>
                  <a:srgbClr val="FFFFFF"/>
                </a:solidFill>
                <a:latin typeface="Arial Black" panose="020B0A04020102020204" pitchFamily="34" charset="0"/>
              </a:rPr>
              <a:t>Différentes types de difficultés: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88A91F-2E58-401A-892C-98ED5361E4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9734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4679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91DB2-57B3-48B4-88C7-FB6AF7226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 i="1" u="sng" spc="300">
                <a:solidFill>
                  <a:srgbClr val="FFFFFF"/>
                </a:solidFill>
                <a:latin typeface="Arial Black" panose="020B0A04020102020204" pitchFamily="34" charset="0"/>
              </a:rPr>
              <a:t>Cahier des charges du projet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88A91F-2E58-401A-892C-98ED5361E4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42747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5346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91DB2-57B3-48B4-88C7-FB6AF7226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 sz="2800" i="1" u="sng" spc="300" dirty="0">
                <a:solidFill>
                  <a:srgbClr val="FFFFFF"/>
                </a:solidFill>
                <a:latin typeface="Arial Black" panose="020B0A04020102020204" pitchFamily="34" charset="0"/>
              </a:rPr>
              <a:t>Différentes pages Web demandées 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88A91F-2E58-401A-892C-98ED5361E4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946967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7761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017E2F9-032A-4CAE-A2E4-7465A67B7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036EB2E8-1BD0-492D-BF5A-CE0184DA7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04672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316ED32-D562-46FD-A6C1-B0FBF4EF6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3325"/>
            <a:ext cx="9681166" cy="6861324"/>
          </a:xfrm>
          <a:custGeom>
            <a:avLst/>
            <a:gdLst>
              <a:gd name="connsiteX0" fmla="*/ 0 w 9681166"/>
              <a:gd name="connsiteY0" fmla="*/ 6861324 h 6861324"/>
              <a:gd name="connsiteX1" fmla="*/ 3359025 w 9681166"/>
              <a:gd name="connsiteY1" fmla="*/ 6861324 h 6861324"/>
              <a:gd name="connsiteX2" fmla="*/ 3359025 w 9681166"/>
              <a:gd name="connsiteY2" fmla="*/ 6861323 h 6861324"/>
              <a:gd name="connsiteX3" fmla="*/ 9324977 w 9681166"/>
              <a:gd name="connsiteY3" fmla="*/ 6861323 h 6861324"/>
              <a:gd name="connsiteX4" fmla="*/ 9323659 w 9681166"/>
              <a:gd name="connsiteY4" fmla="*/ 6858478 h 6861324"/>
              <a:gd name="connsiteX5" fmla="*/ 9681166 w 9681166"/>
              <a:gd name="connsiteY5" fmla="*/ 6858478 h 6861324"/>
              <a:gd name="connsiteX6" fmla="*/ 6504791 w 9681166"/>
              <a:gd name="connsiteY6" fmla="*/ 0 h 6861324"/>
              <a:gd name="connsiteX7" fmla="*/ 6499214 w 9681166"/>
              <a:gd name="connsiteY7" fmla="*/ 0 h 6861324"/>
              <a:gd name="connsiteX8" fmla="*/ 5432986 w 9681166"/>
              <a:gd name="connsiteY8" fmla="*/ 0 h 6861324"/>
              <a:gd name="connsiteX9" fmla="*/ 1603114 w 9681166"/>
              <a:gd name="connsiteY9" fmla="*/ 0 h 6861324"/>
              <a:gd name="connsiteX10" fmla="*/ 1603114 w 9681166"/>
              <a:gd name="connsiteY10" fmla="*/ 479 h 6861324"/>
              <a:gd name="connsiteX11" fmla="*/ 356189 w 9681166"/>
              <a:gd name="connsiteY11" fmla="*/ 479 h 6861324"/>
              <a:gd name="connsiteX12" fmla="*/ 356189 w 9681166"/>
              <a:gd name="connsiteY12" fmla="*/ 3324 h 6861324"/>
              <a:gd name="connsiteX13" fmla="*/ 0 w 9681166"/>
              <a:gd name="connsiteY13" fmla="*/ 3324 h 6861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681166" h="6861324">
                <a:moveTo>
                  <a:pt x="0" y="6861324"/>
                </a:moveTo>
                <a:lnTo>
                  <a:pt x="3359025" y="6861324"/>
                </a:lnTo>
                <a:lnTo>
                  <a:pt x="3359025" y="6861323"/>
                </a:lnTo>
                <a:lnTo>
                  <a:pt x="9324977" y="6861323"/>
                </a:lnTo>
                <a:lnTo>
                  <a:pt x="9323659" y="6858478"/>
                </a:lnTo>
                <a:lnTo>
                  <a:pt x="9681166" y="6858478"/>
                </a:lnTo>
                <a:lnTo>
                  <a:pt x="6504791" y="0"/>
                </a:lnTo>
                <a:lnTo>
                  <a:pt x="6499214" y="0"/>
                </a:lnTo>
                <a:lnTo>
                  <a:pt x="5432986" y="0"/>
                </a:lnTo>
                <a:lnTo>
                  <a:pt x="1603114" y="0"/>
                </a:lnTo>
                <a:lnTo>
                  <a:pt x="1603114" y="479"/>
                </a:lnTo>
                <a:lnTo>
                  <a:pt x="356189" y="479"/>
                </a:lnTo>
                <a:lnTo>
                  <a:pt x="356189" y="3324"/>
                </a:lnTo>
                <a:lnTo>
                  <a:pt x="0" y="332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6EED9-B59E-4281-BCCF-C418926C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823107"/>
            <a:ext cx="6430784" cy="34310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i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Design et Maquette </a:t>
            </a:r>
            <a:r>
              <a:rPr lang="en-US" sz="6000" i="1" u="sng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graphique</a:t>
            </a:r>
            <a:endParaRPr lang="en-US" sz="6000" i="1" u="sng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3213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DC14B3F1-8CC5-4623-94B0-4445E3775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A079C3-4E7E-4108-9BF4-4351891D5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149629"/>
            <a:ext cx="5254743" cy="227289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i="1" u="sng" kern="1200" dirty="0">
                <a:solidFill>
                  <a:schemeClr val="tx1"/>
                </a:solidFill>
                <a:latin typeface="Arial Black" panose="020B0A04020102020204" pitchFamily="34" charset="0"/>
              </a:rPr>
              <a:t>Phase de recherche </a:t>
            </a:r>
            <a:r>
              <a:rPr lang="en-US" sz="4000" i="1" u="sng" kern="1200" dirty="0" err="1">
                <a:solidFill>
                  <a:schemeClr val="tx1"/>
                </a:solidFill>
                <a:latin typeface="Arial Black" panose="020B0A04020102020204" pitchFamily="34" charset="0"/>
              </a:rPr>
              <a:t>d’identité</a:t>
            </a:r>
            <a:r>
              <a:rPr lang="en-US" sz="4000" i="1" u="sng" kern="1200" dirty="0">
                <a:solidFill>
                  <a:schemeClr val="tx1"/>
                </a:solidFill>
                <a:latin typeface="Arial Black" panose="020B0A04020102020204" pitchFamily="34" charset="0"/>
              </a:rPr>
              <a:t> pour le site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8E8F9D-0CCD-42A8-945C-4F73F1054BFA}"/>
              </a:ext>
            </a:extLst>
          </p:cNvPr>
          <p:cNvSpPr txBox="1"/>
          <p:nvPr/>
        </p:nvSpPr>
        <p:spPr>
          <a:xfrm>
            <a:off x="841248" y="2624962"/>
            <a:ext cx="4929556" cy="35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Des </a:t>
            </a:r>
            <a:r>
              <a:rPr lang="en-US" sz="2000" dirty="0" err="1"/>
              <a:t>recherches</a:t>
            </a:r>
            <a:r>
              <a:rPr lang="en-US" sz="2000" dirty="0"/>
              <a:t> de design pour </a:t>
            </a:r>
            <a:r>
              <a:rPr lang="en-US" sz="2000" dirty="0" err="1"/>
              <a:t>l’apparence</a:t>
            </a:r>
            <a:r>
              <a:rPr lang="en-US" sz="2000" dirty="0"/>
              <a:t> des pages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Des </a:t>
            </a:r>
            <a:r>
              <a:rPr lang="en-US" sz="2000" dirty="0" err="1"/>
              <a:t>recherches</a:t>
            </a:r>
            <a:r>
              <a:rPr lang="en-US" sz="2000" dirty="0"/>
              <a:t> de logos pour </a:t>
            </a:r>
            <a:r>
              <a:rPr lang="en-US" sz="2000" dirty="0" err="1"/>
              <a:t>habiller</a:t>
            </a:r>
            <a:r>
              <a:rPr lang="en-US" sz="2000" dirty="0"/>
              <a:t> le site et </a:t>
            </a:r>
            <a:r>
              <a:rPr lang="en-US" sz="2000" dirty="0" err="1"/>
              <a:t>lui</a:t>
            </a:r>
            <a:r>
              <a:rPr lang="en-US" sz="2000" dirty="0"/>
              <a:t> donner un un style unique</a:t>
            </a:r>
          </a:p>
        </p:txBody>
      </p:sp>
      <p:cxnSp>
        <p:nvCxnSpPr>
          <p:cNvPr id="27" name="Straight Connector 23">
            <a:extLst>
              <a:ext uri="{FF2B5EF4-FFF2-40B4-BE49-F238E27FC236}">
                <a16:creationId xmlns:a16="http://schemas.microsoft.com/office/drawing/2014/main" id="{B8EC0F70-6AFD-45BE-8F70-52888FC30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976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A39A171-2D28-44AB-8427-2C94F79F6B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6" r="2684"/>
          <a:stretch/>
        </p:blipFill>
        <p:spPr>
          <a:xfrm>
            <a:off x="6818278" y="343454"/>
            <a:ext cx="4853685" cy="293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5F03C0-7A6C-4CE8-AA6C-B62C6AC86D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" r="16271"/>
          <a:stretch/>
        </p:blipFill>
        <p:spPr>
          <a:xfrm>
            <a:off x="6818278" y="3597883"/>
            <a:ext cx="4853685" cy="293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70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5025A5-59B5-44D0-A28D-F6F3BF22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i="1" u="sng" kern="1200" dirty="0" err="1">
                <a:solidFill>
                  <a:schemeClr val="tx1"/>
                </a:solidFill>
                <a:latin typeface="Arial Black" panose="020B0A04020102020204" pitchFamily="34" charset="0"/>
              </a:rPr>
              <a:t>Création</a:t>
            </a:r>
            <a:r>
              <a:rPr lang="en-US" i="1" u="sng" kern="12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i="1" u="sng" kern="1200" dirty="0" err="1">
                <a:solidFill>
                  <a:schemeClr val="tx1"/>
                </a:solidFill>
                <a:latin typeface="Arial Black" panose="020B0A04020102020204" pitchFamily="34" charset="0"/>
              </a:rPr>
              <a:t>d’une</a:t>
            </a:r>
            <a:r>
              <a:rPr lang="en-US" i="1" u="sng" kern="1200" dirty="0">
                <a:solidFill>
                  <a:schemeClr val="tx1"/>
                </a:solidFill>
                <a:latin typeface="Arial Black" panose="020B0A04020102020204" pitchFamily="34" charset="0"/>
              </a:rPr>
              <a:t> template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E548749-583E-403F-8BBF-2CF3AF7D0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01" r="873" b="10619"/>
          <a:stretch/>
        </p:blipFill>
        <p:spPr>
          <a:xfrm>
            <a:off x="5148656" y="3498641"/>
            <a:ext cx="6658248" cy="3063414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5A2E2E9-A964-4E70-89E5-684F2E2D7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57" y="61444"/>
            <a:ext cx="6658252" cy="32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70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A1F9C-F5F9-4FB2-9566-CFEB40258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2246"/>
            <a:ext cx="6437700" cy="26119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i="1" u="sng" kern="1200" dirty="0" err="1">
                <a:solidFill>
                  <a:schemeClr val="tx1"/>
                </a:solidFill>
              </a:rPr>
              <a:t>Outils</a:t>
            </a:r>
            <a:r>
              <a:rPr lang="en-US" sz="5400" i="1" u="sng" kern="12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5400" i="1" u="sng" kern="1200" dirty="0" err="1">
                <a:solidFill>
                  <a:schemeClr val="tx1"/>
                </a:solidFill>
              </a:rPr>
              <a:t>utilisés</a:t>
            </a:r>
            <a:endParaRPr lang="en-US" sz="5400" i="1" u="sng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730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1DD9C-780C-48C6-BCF0-FFEC00234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100" i="1" u="sng" dirty="0">
                <a:latin typeface="Arial Black" panose="020B0A04020102020204" pitchFamily="34" charset="0"/>
              </a:rPr>
              <a:t>Canva pour </a:t>
            </a:r>
            <a:r>
              <a:rPr lang="en-US" sz="5100" i="1" u="sng" dirty="0" err="1">
                <a:latin typeface="Arial Black" panose="020B0A04020102020204" pitchFamily="34" charset="0"/>
              </a:rPr>
              <a:t>créer</a:t>
            </a:r>
            <a:r>
              <a:rPr lang="en-US" sz="5100" i="1" u="sng" dirty="0">
                <a:latin typeface="Arial Black" panose="020B0A04020102020204" pitchFamily="34" charset="0"/>
              </a:rPr>
              <a:t> des </a:t>
            </a:r>
            <a:r>
              <a:rPr lang="en-US" sz="5100" i="1" u="sng" dirty="0" err="1">
                <a:latin typeface="Arial Black" panose="020B0A04020102020204" pitchFamily="34" charset="0"/>
              </a:rPr>
              <a:t>idées</a:t>
            </a:r>
            <a:r>
              <a:rPr lang="en-US" sz="5100" i="1" u="sng" dirty="0">
                <a:latin typeface="Arial Black" panose="020B0A04020102020204" pitchFamily="34" charset="0"/>
              </a:rPr>
              <a:t> de design</a:t>
            </a:r>
          </a:p>
        </p:txBody>
      </p:sp>
      <p:pic>
        <p:nvPicPr>
          <p:cNvPr id="5" name="Picture 4" descr="A picture containing text, shelf, book, library&#10;&#10;Description automatically generated">
            <a:extLst>
              <a:ext uri="{FF2B5EF4-FFF2-40B4-BE49-F238E27FC236}">
                <a16:creationId xmlns:a16="http://schemas.microsoft.com/office/drawing/2014/main" id="{824C6ADF-4A7E-4A68-96FE-6950E8C51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4" y="996924"/>
            <a:ext cx="5458816" cy="263387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CE9DB9F-C39E-434B-9719-8D5E302F1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450" y="996926"/>
            <a:ext cx="5458813" cy="263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94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4B560-48D4-4DB2-95DE-048E6D824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i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VS code pour l’HTML, CSS et JAVASCRIPT du site</a:t>
            </a:r>
          </a:p>
        </p:txBody>
      </p:sp>
      <p:pic>
        <p:nvPicPr>
          <p:cNvPr id="1026" name="Picture 2" descr="Visual Studio Code - Microsoft Edge Development | Microsoft Docs">
            <a:extLst>
              <a:ext uri="{FF2B5EF4-FFF2-40B4-BE49-F238E27FC236}">
                <a16:creationId xmlns:a16="http://schemas.microsoft.com/office/drawing/2014/main" id="{EE55A6D2-77FE-4ADD-8D6D-DC87853E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0996" y="1068297"/>
            <a:ext cx="6274296" cy="472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977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199</Words>
  <Application>Microsoft Office PowerPoint</Application>
  <PresentationFormat>Widescreen</PresentationFormat>
  <Paragraphs>30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Tw Cen MT</vt:lpstr>
      <vt:lpstr>Office Theme</vt:lpstr>
      <vt:lpstr>1WDEV</vt:lpstr>
      <vt:lpstr>Cahier des charges du projet</vt:lpstr>
      <vt:lpstr>Différentes pages Web demandées :</vt:lpstr>
      <vt:lpstr>Design et Maquette graphique</vt:lpstr>
      <vt:lpstr>Phase de recherche d’identité pour le site</vt:lpstr>
      <vt:lpstr>Création d’une template</vt:lpstr>
      <vt:lpstr>Outils utilisés</vt:lpstr>
      <vt:lpstr>Canva pour créer des idées de design</vt:lpstr>
      <vt:lpstr>VS code pour l’HTML, CSS et JAVASCRIPT du site</vt:lpstr>
      <vt:lpstr>Difficultés rencontrées</vt:lpstr>
      <vt:lpstr>Différentes types de difficultés: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1WDEV</dc:title>
  <dc:creator>benjamin maury</dc:creator>
  <cp:lastModifiedBy>Mathieu Cartron</cp:lastModifiedBy>
  <cp:revision>2</cp:revision>
  <dcterms:created xsi:type="dcterms:W3CDTF">2021-11-25T12:40:04Z</dcterms:created>
  <dcterms:modified xsi:type="dcterms:W3CDTF">2021-11-25T17:58:54Z</dcterms:modified>
</cp:coreProperties>
</file>